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notesMasterIdLst>
    <p:notesMasterId r:id="rId34"/>
  </p:notesMasterIdLst>
  <p:handoutMasterIdLst>
    <p:handoutMasterId r:id="rId35"/>
  </p:handoutMasterIdLst>
  <p:sldIdLst>
    <p:sldId id="287" r:id="rId2"/>
    <p:sldId id="483" r:id="rId3"/>
    <p:sldId id="517" r:id="rId4"/>
    <p:sldId id="503" r:id="rId5"/>
    <p:sldId id="482" r:id="rId6"/>
    <p:sldId id="485" r:id="rId7"/>
    <p:sldId id="484" r:id="rId8"/>
    <p:sldId id="502" r:id="rId9"/>
    <p:sldId id="488" r:id="rId10"/>
    <p:sldId id="494" r:id="rId11"/>
    <p:sldId id="489" r:id="rId12"/>
    <p:sldId id="492" r:id="rId13"/>
    <p:sldId id="495" r:id="rId14"/>
    <p:sldId id="496" r:id="rId15"/>
    <p:sldId id="497" r:id="rId16"/>
    <p:sldId id="499" r:id="rId17"/>
    <p:sldId id="500" r:id="rId18"/>
    <p:sldId id="501" r:id="rId19"/>
    <p:sldId id="504" r:id="rId20"/>
    <p:sldId id="505" r:id="rId21"/>
    <p:sldId id="506" r:id="rId22"/>
    <p:sldId id="508" r:id="rId23"/>
    <p:sldId id="509" r:id="rId24"/>
    <p:sldId id="510" r:id="rId25"/>
    <p:sldId id="515" r:id="rId26"/>
    <p:sldId id="516" r:id="rId27"/>
    <p:sldId id="511" r:id="rId28"/>
    <p:sldId id="512" r:id="rId29"/>
    <p:sldId id="514" r:id="rId30"/>
    <p:sldId id="513" r:id="rId31"/>
    <p:sldId id="518" r:id="rId32"/>
    <p:sldId id="355" r:id="rId33"/>
  </p:sldIdLst>
  <p:sldSz cx="9144000" cy="5143500" type="screen16x9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342900" indent="1143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685800" indent="228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028700" indent="3429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371600" indent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4">
          <p15:clr>
            <a:srgbClr val="A4A3A4"/>
          </p15:clr>
        </p15:guide>
        <p15:guide id="2" orient="horz" pos="1705">
          <p15:clr>
            <a:srgbClr val="A4A3A4"/>
          </p15:clr>
        </p15:guide>
        <p15:guide id="3" orient="horz" pos="2811">
          <p15:clr>
            <a:srgbClr val="A4A3A4"/>
          </p15:clr>
        </p15:guide>
        <p15:guide id="4" orient="horz" pos="2981">
          <p15:clr>
            <a:srgbClr val="A4A3A4"/>
          </p15:clr>
        </p15:guide>
        <p15:guide id="5" orient="horz" pos="2726">
          <p15:clr>
            <a:srgbClr val="A4A3A4"/>
          </p15:clr>
        </p15:guide>
        <p15:guide id="6" orient="horz" pos="1178">
          <p15:clr>
            <a:srgbClr val="A4A3A4"/>
          </p15:clr>
        </p15:guide>
        <p15:guide id="7" pos="3135">
          <p15:clr>
            <a:srgbClr val="A4A3A4"/>
          </p15:clr>
        </p15:guide>
        <p15:guide id="8" pos="249">
          <p15:clr>
            <a:srgbClr val="A4A3A4"/>
          </p15:clr>
        </p15:guide>
        <p15:guide id="9" pos="1230">
          <p15:clr>
            <a:srgbClr val="A4A3A4"/>
          </p15:clr>
        </p15:guide>
        <p15:guide id="10" pos="2903">
          <p15:clr>
            <a:srgbClr val="A4A3A4"/>
          </p15:clr>
        </p15:guide>
        <p15:guide id="11" pos="5602">
          <p15:clr>
            <a:srgbClr val="A4A3A4"/>
          </p15:clr>
        </p15:guide>
        <p15:guide id="12" pos="2177">
          <p15:clr>
            <a:srgbClr val="A4A3A4"/>
          </p15:clr>
        </p15:guide>
        <p15:guide id="13" pos="3470">
          <p15:clr>
            <a:srgbClr val="A4A3A4"/>
          </p15:clr>
        </p15:guide>
        <p15:guide id="14" pos="3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FF"/>
    <a:srgbClr val="339933"/>
    <a:srgbClr val="93E3FF"/>
    <a:srgbClr val="CC0000"/>
    <a:srgbClr val="0000CC"/>
    <a:srgbClr val="336699"/>
    <a:srgbClr val="00339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6" autoAdjust="0"/>
    <p:restoredTop sz="86411" autoAdjust="0"/>
  </p:normalViewPr>
  <p:slideViewPr>
    <p:cSldViewPr snapToGrid="0" snapToObjects="1">
      <p:cViewPr>
        <p:scale>
          <a:sx n="113" d="100"/>
          <a:sy n="113" d="100"/>
        </p:scale>
        <p:origin x="321" y="60"/>
      </p:cViewPr>
      <p:guideLst>
        <p:guide orient="horz" pos="464"/>
        <p:guide orient="horz" pos="1705"/>
        <p:guide orient="horz" pos="2811"/>
        <p:guide orient="horz" pos="2981"/>
        <p:guide orient="horz" pos="2726"/>
        <p:guide orient="horz" pos="1178"/>
        <p:guide pos="3135"/>
        <p:guide pos="249"/>
        <p:guide pos="1230"/>
        <p:guide pos="2903"/>
        <p:guide pos="5602"/>
        <p:guide pos="2177"/>
        <p:guide pos="3470"/>
        <p:guide pos="3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g"/><Relationship Id="rId4" Type="http://schemas.openxmlformats.org/officeDocument/2006/relationships/image" Target="../media/image5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g"/><Relationship Id="rId4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5E39CD-C3BB-4D22-B80E-140808B092BB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060ED169-9B58-4669-8C3D-EC4732F435ED}">
      <dgm:prSet phldrT="[Text]"/>
      <dgm:spPr/>
      <dgm:t>
        <a:bodyPr/>
        <a:lstStyle/>
        <a:p>
          <a:r>
            <a:rPr lang="de-DE" dirty="0"/>
            <a:t>Atemkontrolle (Sehen, Hören, Fühlen)</a:t>
          </a:r>
        </a:p>
      </dgm:t>
    </dgm:pt>
    <dgm:pt modelId="{F81695AF-E828-43E9-B18B-3259BB1A2B21}" type="parTrans" cxnId="{68A4C30C-E5BC-4C6E-BE3E-215F8F2D52C2}">
      <dgm:prSet/>
      <dgm:spPr/>
      <dgm:t>
        <a:bodyPr/>
        <a:lstStyle/>
        <a:p>
          <a:endParaRPr lang="de-DE"/>
        </a:p>
      </dgm:t>
    </dgm:pt>
    <dgm:pt modelId="{12B8F518-3E13-4D7B-8508-4C55664C7C01}" type="sibTrans" cxnId="{68A4C30C-E5BC-4C6E-BE3E-215F8F2D52C2}">
      <dgm:prSet/>
      <dgm:spPr/>
      <dgm:t>
        <a:bodyPr/>
        <a:lstStyle/>
        <a:p>
          <a:endParaRPr lang="de-DE"/>
        </a:p>
      </dgm:t>
    </dgm:pt>
    <dgm:pt modelId="{13175936-79FB-4D28-8D38-6F22E5EECF96}">
      <dgm:prSet phldrT="[Text]"/>
      <dgm:spPr/>
      <dgm:t>
        <a:bodyPr/>
        <a:lstStyle/>
        <a:p>
          <a:r>
            <a:rPr lang="de-DE" dirty="0"/>
            <a:t>Notruf 112</a:t>
          </a:r>
        </a:p>
      </dgm:t>
    </dgm:pt>
    <dgm:pt modelId="{DDF4FF7F-CC58-42F3-88FF-34D67EDFC698}" type="parTrans" cxnId="{B08B525A-808C-46E4-B043-BE7AC881353C}">
      <dgm:prSet/>
      <dgm:spPr/>
      <dgm:t>
        <a:bodyPr/>
        <a:lstStyle/>
        <a:p>
          <a:endParaRPr lang="de-DE"/>
        </a:p>
      </dgm:t>
    </dgm:pt>
    <dgm:pt modelId="{F1518EA2-8AA9-4F53-8D1D-02D3D2102F85}" type="sibTrans" cxnId="{B08B525A-808C-46E4-B043-BE7AC881353C}">
      <dgm:prSet/>
      <dgm:spPr/>
      <dgm:t>
        <a:bodyPr/>
        <a:lstStyle/>
        <a:p>
          <a:endParaRPr lang="de-DE"/>
        </a:p>
      </dgm:t>
    </dgm:pt>
    <dgm:pt modelId="{D4A512B9-ABB4-4386-8546-4B084E0DD4A6}">
      <dgm:prSet phldrT="[Text]"/>
      <dgm:spPr/>
      <dgm:t>
        <a:bodyPr/>
        <a:lstStyle/>
        <a:p>
          <a:r>
            <a:rPr lang="de-DE" dirty="0"/>
            <a:t>Mit Herzdruckmassage beginnen (30-mal)</a:t>
          </a:r>
        </a:p>
      </dgm:t>
    </dgm:pt>
    <dgm:pt modelId="{F3F4F639-7308-488F-9A05-00E1A3928B48}" type="parTrans" cxnId="{247D326F-B7CE-4D72-B1FD-C6F7422755FE}">
      <dgm:prSet/>
      <dgm:spPr/>
      <dgm:t>
        <a:bodyPr/>
        <a:lstStyle/>
        <a:p>
          <a:endParaRPr lang="de-DE"/>
        </a:p>
      </dgm:t>
    </dgm:pt>
    <dgm:pt modelId="{9474B96D-DE46-4542-A79C-A822F33A9CEE}" type="sibTrans" cxnId="{247D326F-B7CE-4D72-B1FD-C6F7422755FE}">
      <dgm:prSet/>
      <dgm:spPr/>
      <dgm:t>
        <a:bodyPr/>
        <a:lstStyle/>
        <a:p>
          <a:endParaRPr lang="de-DE"/>
        </a:p>
      </dgm:t>
    </dgm:pt>
    <dgm:pt modelId="{2782CCE8-DE0E-4151-8D0C-325EC2E346D2}">
      <dgm:prSet/>
      <dgm:spPr/>
      <dgm:t>
        <a:bodyPr/>
        <a:lstStyle/>
        <a:p>
          <a:r>
            <a:rPr lang="de-DE" dirty="0"/>
            <a:t>Prüfung des Bewusstseins</a:t>
          </a:r>
        </a:p>
        <a:p>
          <a:r>
            <a:rPr lang="de-DE" dirty="0"/>
            <a:t>(Ansprechen, anfassen)</a:t>
          </a:r>
        </a:p>
        <a:p>
          <a:endParaRPr lang="de-DE" dirty="0"/>
        </a:p>
        <a:p>
          <a:r>
            <a:rPr lang="de-DE" dirty="0"/>
            <a:t>Nach Hilfe rufen!</a:t>
          </a:r>
        </a:p>
      </dgm:t>
    </dgm:pt>
    <dgm:pt modelId="{D9DFE0DC-4678-4CD3-8BAD-D68F4A0B61D2}" type="parTrans" cxnId="{AAEDCDE4-7E5F-4683-8C31-C75849E17EF2}">
      <dgm:prSet/>
      <dgm:spPr/>
      <dgm:t>
        <a:bodyPr/>
        <a:lstStyle/>
        <a:p>
          <a:endParaRPr lang="de-DE"/>
        </a:p>
      </dgm:t>
    </dgm:pt>
    <dgm:pt modelId="{63D29F15-A1C3-4E79-9956-75857ED3209C}" type="sibTrans" cxnId="{AAEDCDE4-7E5F-4683-8C31-C75849E17EF2}">
      <dgm:prSet/>
      <dgm:spPr/>
      <dgm:t>
        <a:bodyPr/>
        <a:lstStyle/>
        <a:p>
          <a:endParaRPr lang="de-DE"/>
        </a:p>
      </dgm:t>
    </dgm:pt>
    <dgm:pt modelId="{D54812B7-AD92-4045-A645-ACE646CA2DBB}">
      <dgm:prSet/>
      <dgm:spPr/>
      <dgm:t>
        <a:bodyPr/>
        <a:lstStyle/>
        <a:p>
          <a:r>
            <a:rPr lang="de-DE" dirty="0"/>
            <a:t>Herzdruckmassage und Beatmung im Wechsel (30:2) bis Rettungsdienst kommt</a:t>
          </a:r>
        </a:p>
      </dgm:t>
    </dgm:pt>
    <dgm:pt modelId="{797855DA-D981-4E25-B8D0-C6E15AB95390}" type="parTrans" cxnId="{5494F0F7-AD7D-4220-AFE6-DC3AC797A2CF}">
      <dgm:prSet/>
      <dgm:spPr/>
      <dgm:t>
        <a:bodyPr/>
        <a:lstStyle/>
        <a:p>
          <a:endParaRPr lang="de-DE"/>
        </a:p>
      </dgm:t>
    </dgm:pt>
    <dgm:pt modelId="{FD74C1CE-0D8E-4574-8A65-2D2092EB8FA0}" type="sibTrans" cxnId="{5494F0F7-AD7D-4220-AFE6-DC3AC797A2CF}">
      <dgm:prSet/>
      <dgm:spPr/>
      <dgm:t>
        <a:bodyPr/>
        <a:lstStyle/>
        <a:p>
          <a:endParaRPr lang="de-DE"/>
        </a:p>
      </dgm:t>
    </dgm:pt>
    <dgm:pt modelId="{F6D502D1-EE7F-4928-90E5-35DE1B00B50C}">
      <dgm:prSet/>
      <dgm:spPr/>
      <dgm:t>
        <a:bodyPr/>
        <a:lstStyle/>
        <a:p>
          <a:r>
            <a:rPr lang="de-DE" dirty="0"/>
            <a:t>Defi holen lassen, Elektroden aufkleben und Anweisungen befolgen</a:t>
          </a:r>
        </a:p>
      </dgm:t>
    </dgm:pt>
    <dgm:pt modelId="{953D3FBA-3D20-453B-A605-419AC8A8A074}" type="parTrans" cxnId="{F9B78093-CD2F-4C98-8CCA-4D430F7110F3}">
      <dgm:prSet/>
      <dgm:spPr/>
      <dgm:t>
        <a:bodyPr/>
        <a:lstStyle/>
        <a:p>
          <a:endParaRPr lang="de-DE"/>
        </a:p>
      </dgm:t>
    </dgm:pt>
    <dgm:pt modelId="{B7EEAB79-BC2A-4332-AF9A-A0DAFA9BD043}" type="sibTrans" cxnId="{F9B78093-CD2F-4C98-8CCA-4D430F7110F3}">
      <dgm:prSet/>
      <dgm:spPr/>
      <dgm:t>
        <a:bodyPr/>
        <a:lstStyle/>
        <a:p>
          <a:endParaRPr lang="de-DE"/>
        </a:p>
      </dgm:t>
    </dgm:pt>
    <dgm:pt modelId="{C3B8C3D5-282C-4D2E-A66D-35D09242FEDA}">
      <dgm:prSet/>
      <dgm:spPr/>
      <dgm:t>
        <a:bodyPr/>
        <a:lstStyle/>
        <a:p>
          <a:r>
            <a:rPr lang="de-DE"/>
            <a:t>Beatmung (2-mal)</a:t>
          </a:r>
        </a:p>
      </dgm:t>
    </dgm:pt>
    <dgm:pt modelId="{B4C6AAFA-2022-4716-88AD-B76A6E4DEC35}" type="parTrans" cxnId="{F76E12F5-CD06-459F-8A99-714C2B6D3634}">
      <dgm:prSet/>
      <dgm:spPr/>
      <dgm:t>
        <a:bodyPr/>
        <a:lstStyle/>
        <a:p>
          <a:endParaRPr lang="de-DE"/>
        </a:p>
      </dgm:t>
    </dgm:pt>
    <dgm:pt modelId="{64986CD1-46CD-4E09-A1B8-005EB7C3CAAC}" type="sibTrans" cxnId="{F76E12F5-CD06-459F-8A99-714C2B6D3634}">
      <dgm:prSet/>
      <dgm:spPr/>
      <dgm:t>
        <a:bodyPr/>
        <a:lstStyle/>
        <a:p>
          <a:endParaRPr lang="de-DE"/>
        </a:p>
      </dgm:t>
    </dgm:pt>
    <dgm:pt modelId="{8AC55B63-AAAF-4948-A581-83C41BDE8FB6}" type="pres">
      <dgm:prSet presAssocID="{E45E39CD-C3BB-4D22-B80E-140808B092BB}" presName="CompostProcess" presStyleCnt="0">
        <dgm:presLayoutVars>
          <dgm:dir/>
          <dgm:resizeHandles val="exact"/>
        </dgm:presLayoutVars>
      </dgm:prSet>
      <dgm:spPr/>
    </dgm:pt>
    <dgm:pt modelId="{8C12B559-5DCD-4B6D-9918-6361CA57C954}" type="pres">
      <dgm:prSet presAssocID="{E45E39CD-C3BB-4D22-B80E-140808B092BB}" presName="arrow" presStyleLbl="bgShp" presStyleIdx="0" presStyleCnt="1"/>
      <dgm:spPr/>
    </dgm:pt>
    <dgm:pt modelId="{5526F259-E675-433D-AC22-97AD25C82AD0}" type="pres">
      <dgm:prSet presAssocID="{E45E39CD-C3BB-4D22-B80E-140808B092BB}" presName="linearProcess" presStyleCnt="0"/>
      <dgm:spPr/>
    </dgm:pt>
    <dgm:pt modelId="{40BEE9CB-0584-40DC-A168-FBC8AC82A7E8}" type="pres">
      <dgm:prSet presAssocID="{2782CCE8-DE0E-4151-8D0C-325EC2E346D2}" presName="textNode" presStyleLbl="node1" presStyleIdx="0" presStyleCnt="7">
        <dgm:presLayoutVars>
          <dgm:bulletEnabled val="1"/>
        </dgm:presLayoutVars>
      </dgm:prSet>
      <dgm:spPr/>
    </dgm:pt>
    <dgm:pt modelId="{AC2CE170-1D17-4A67-9F1F-C56999F83319}" type="pres">
      <dgm:prSet presAssocID="{63D29F15-A1C3-4E79-9956-75857ED3209C}" presName="sibTrans" presStyleCnt="0"/>
      <dgm:spPr/>
    </dgm:pt>
    <dgm:pt modelId="{DCA4D9E8-2553-4E42-A828-09F9EED4198E}" type="pres">
      <dgm:prSet presAssocID="{060ED169-9B58-4669-8C3D-EC4732F435ED}" presName="textNode" presStyleLbl="node1" presStyleIdx="1" presStyleCnt="7">
        <dgm:presLayoutVars>
          <dgm:bulletEnabled val="1"/>
        </dgm:presLayoutVars>
      </dgm:prSet>
      <dgm:spPr/>
    </dgm:pt>
    <dgm:pt modelId="{7119E7C5-A842-4AE2-BCF2-16E12373FCC4}" type="pres">
      <dgm:prSet presAssocID="{12B8F518-3E13-4D7B-8508-4C55664C7C01}" presName="sibTrans" presStyleCnt="0"/>
      <dgm:spPr/>
    </dgm:pt>
    <dgm:pt modelId="{7856FE1E-6AAA-4F37-B90A-39D237CD33D3}" type="pres">
      <dgm:prSet presAssocID="{13175936-79FB-4D28-8D38-6F22E5EECF96}" presName="textNode" presStyleLbl="node1" presStyleIdx="2" presStyleCnt="7">
        <dgm:presLayoutVars>
          <dgm:bulletEnabled val="1"/>
        </dgm:presLayoutVars>
      </dgm:prSet>
      <dgm:spPr/>
    </dgm:pt>
    <dgm:pt modelId="{6C4E3249-CCCE-4100-8536-A23A551EB600}" type="pres">
      <dgm:prSet presAssocID="{F1518EA2-8AA9-4F53-8D1D-02D3D2102F85}" presName="sibTrans" presStyleCnt="0"/>
      <dgm:spPr/>
    </dgm:pt>
    <dgm:pt modelId="{C3771640-8559-4988-9CB5-404DE3C7C8EF}" type="pres">
      <dgm:prSet presAssocID="{D4A512B9-ABB4-4386-8546-4B084E0DD4A6}" presName="textNode" presStyleLbl="node1" presStyleIdx="3" presStyleCnt="7">
        <dgm:presLayoutVars>
          <dgm:bulletEnabled val="1"/>
        </dgm:presLayoutVars>
      </dgm:prSet>
      <dgm:spPr/>
    </dgm:pt>
    <dgm:pt modelId="{2CECCE48-8FC2-4E2E-802A-0721F11F0DBC}" type="pres">
      <dgm:prSet presAssocID="{9474B96D-DE46-4542-A79C-A822F33A9CEE}" presName="sibTrans" presStyleCnt="0"/>
      <dgm:spPr/>
    </dgm:pt>
    <dgm:pt modelId="{6B6EFEC5-5C4E-4586-937D-BAB1BA189CD8}" type="pres">
      <dgm:prSet presAssocID="{F6D502D1-EE7F-4928-90E5-35DE1B00B50C}" presName="textNode" presStyleLbl="node1" presStyleIdx="4" presStyleCnt="7">
        <dgm:presLayoutVars>
          <dgm:bulletEnabled val="1"/>
        </dgm:presLayoutVars>
      </dgm:prSet>
      <dgm:spPr/>
    </dgm:pt>
    <dgm:pt modelId="{60B13364-0487-4C01-B956-EF4C40C9A70E}" type="pres">
      <dgm:prSet presAssocID="{B7EEAB79-BC2A-4332-AF9A-A0DAFA9BD043}" presName="sibTrans" presStyleCnt="0"/>
      <dgm:spPr/>
    </dgm:pt>
    <dgm:pt modelId="{364987C9-9E27-4980-B932-A11D49015FED}" type="pres">
      <dgm:prSet presAssocID="{C3B8C3D5-282C-4D2E-A66D-35D09242FEDA}" presName="textNode" presStyleLbl="node1" presStyleIdx="5" presStyleCnt="7">
        <dgm:presLayoutVars>
          <dgm:bulletEnabled val="1"/>
        </dgm:presLayoutVars>
      </dgm:prSet>
      <dgm:spPr/>
    </dgm:pt>
    <dgm:pt modelId="{67FA581B-D6EA-4C3B-A706-2253C0B8C77B}" type="pres">
      <dgm:prSet presAssocID="{64986CD1-46CD-4E09-A1B8-005EB7C3CAAC}" presName="sibTrans" presStyleCnt="0"/>
      <dgm:spPr/>
    </dgm:pt>
    <dgm:pt modelId="{B818421C-9E1A-4969-B350-3FCD4E47B4D6}" type="pres">
      <dgm:prSet presAssocID="{D54812B7-AD92-4045-A645-ACE646CA2DBB}" presName="textNode" presStyleLbl="node1" presStyleIdx="6" presStyleCnt="7">
        <dgm:presLayoutVars>
          <dgm:bulletEnabled val="1"/>
        </dgm:presLayoutVars>
      </dgm:prSet>
      <dgm:spPr/>
    </dgm:pt>
  </dgm:ptLst>
  <dgm:cxnLst>
    <dgm:cxn modelId="{BDDD1B05-D9D7-45E7-A858-B3756D67EBF4}" type="presOf" srcId="{2782CCE8-DE0E-4151-8D0C-325EC2E346D2}" destId="{40BEE9CB-0584-40DC-A168-FBC8AC82A7E8}" srcOrd="0" destOrd="0" presId="urn:microsoft.com/office/officeart/2005/8/layout/hProcess9"/>
    <dgm:cxn modelId="{935AF10B-6508-4805-9C53-E343DE3193CD}" type="presOf" srcId="{060ED169-9B58-4669-8C3D-EC4732F435ED}" destId="{DCA4D9E8-2553-4E42-A828-09F9EED4198E}" srcOrd="0" destOrd="0" presId="urn:microsoft.com/office/officeart/2005/8/layout/hProcess9"/>
    <dgm:cxn modelId="{68A4C30C-E5BC-4C6E-BE3E-215F8F2D52C2}" srcId="{E45E39CD-C3BB-4D22-B80E-140808B092BB}" destId="{060ED169-9B58-4669-8C3D-EC4732F435ED}" srcOrd="1" destOrd="0" parTransId="{F81695AF-E828-43E9-B18B-3259BB1A2B21}" sibTransId="{12B8F518-3E13-4D7B-8508-4C55664C7C01}"/>
    <dgm:cxn modelId="{1D3FAA12-4F7E-4CFC-946C-0F636CDC3F74}" type="presOf" srcId="{D4A512B9-ABB4-4386-8546-4B084E0DD4A6}" destId="{C3771640-8559-4988-9CB5-404DE3C7C8EF}" srcOrd="0" destOrd="0" presId="urn:microsoft.com/office/officeart/2005/8/layout/hProcess9"/>
    <dgm:cxn modelId="{EB3B2523-5939-4736-B302-6C4B707F1975}" type="presOf" srcId="{E45E39CD-C3BB-4D22-B80E-140808B092BB}" destId="{8AC55B63-AAAF-4948-A581-83C41BDE8FB6}" srcOrd="0" destOrd="0" presId="urn:microsoft.com/office/officeart/2005/8/layout/hProcess9"/>
    <dgm:cxn modelId="{EA80B23C-4E37-4EC7-B526-16749B8CEBAF}" type="presOf" srcId="{D54812B7-AD92-4045-A645-ACE646CA2DBB}" destId="{B818421C-9E1A-4969-B350-3FCD4E47B4D6}" srcOrd="0" destOrd="0" presId="urn:microsoft.com/office/officeart/2005/8/layout/hProcess9"/>
    <dgm:cxn modelId="{247D326F-B7CE-4D72-B1FD-C6F7422755FE}" srcId="{E45E39CD-C3BB-4D22-B80E-140808B092BB}" destId="{D4A512B9-ABB4-4386-8546-4B084E0DD4A6}" srcOrd="3" destOrd="0" parTransId="{F3F4F639-7308-488F-9A05-00E1A3928B48}" sibTransId="{9474B96D-DE46-4542-A79C-A822F33A9CEE}"/>
    <dgm:cxn modelId="{B08B525A-808C-46E4-B043-BE7AC881353C}" srcId="{E45E39CD-C3BB-4D22-B80E-140808B092BB}" destId="{13175936-79FB-4D28-8D38-6F22E5EECF96}" srcOrd="2" destOrd="0" parTransId="{DDF4FF7F-CC58-42F3-88FF-34D67EDFC698}" sibTransId="{F1518EA2-8AA9-4F53-8D1D-02D3D2102F85}"/>
    <dgm:cxn modelId="{F9B78093-CD2F-4C98-8CCA-4D430F7110F3}" srcId="{E45E39CD-C3BB-4D22-B80E-140808B092BB}" destId="{F6D502D1-EE7F-4928-90E5-35DE1B00B50C}" srcOrd="4" destOrd="0" parTransId="{953D3FBA-3D20-453B-A605-419AC8A8A074}" sibTransId="{B7EEAB79-BC2A-4332-AF9A-A0DAFA9BD043}"/>
    <dgm:cxn modelId="{71EA2197-7DD3-4AB5-9134-64E60FF1A00A}" type="presOf" srcId="{F6D502D1-EE7F-4928-90E5-35DE1B00B50C}" destId="{6B6EFEC5-5C4E-4586-937D-BAB1BA189CD8}" srcOrd="0" destOrd="0" presId="urn:microsoft.com/office/officeart/2005/8/layout/hProcess9"/>
    <dgm:cxn modelId="{C720DBDC-BE2F-4F16-833B-FE7BA91C6DE5}" type="presOf" srcId="{C3B8C3D5-282C-4D2E-A66D-35D09242FEDA}" destId="{364987C9-9E27-4980-B932-A11D49015FED}" srcOrd="0" destOrd="0" presId="urn:microsoft.com/office/officeart/2005/8/layout/hProcess9"/>
    <dgm:cxn modelId="{AAEDCDE4-7E5F-4683-8C31-C75849E17EF2}" srcId="{E45E39CD-C3BB-4D22-B80E-140808B092BB}" destId="{2782CCE8-DE0E-4151-8D0C-325EC2E346D2}" srcOrd="0" destOrd="0" parTransId="{D9DFE0DC-4678-4CD3-8BAD-D68F4A0B61D2}" sibTransId="{63D29F15-A1C3-4E79-9956-75857ED3209C}"/>
    <dgm:cxn modelId="{F76E12F5-CD06-459F-8A99-714C2B6D3634}" srcId="{E45E39CD-C3BB-4D22-B80E-140808B092BB}" destId="{C3B8C3D5-282C-4D2E-A66D-35D09242FEDA}" srcOrd="5" destOrd="0" parTransId="{B4C6AAFA-2022-4716-88AD-B76A6E4DEC35}" sibTransId="{64986CD1-46CD-4E09-A1B8-005EB7C3CAAC}"/>
    <dgm:cxn modelId="{5494F0F7-AD7D-4220-AFE6-DC3AC797A2CF}" srcId="{E45E39CD-C3BB-4D22-B80E-140808B092BB}" destId="{D54812B7-AD92-4045-A645-ACE646CA2DBB}" srcOrd="6" destOrd="0" parTransId="{797855DA-D981-4E25-B8D0-C6E15AB95390}" sibTransId="{FD74C1CE-0D8E-4574-8A65-2D2092EB8FA0}"/>
    <dgm:cxn modelId="{8A1056FD-F895-4BDE-903E-9CA0653914E4}" type="presOf" srcId="{13175936-79FB-4D28-8D38-6F22E5EECF96}" destId="{7856FE1E-6AAA-4F37-B90A-39D237CD33D3}" srcOrd="0" destOrd="0" presId="urn:microsoft.com/office/officeart/2005/8/layout/hProcess9"/>
    <dgm:cxn modelId="{7355DCE0-5F87-49AB-8DA9-30A3195A6A77}" type="presParOf" srcId="{8AC55B63-AAAF-4948-A581-83C41BDE8FB6}" destId="{8C12B559-5DCD-4B6D-9918-6361CA57C954}" srcOrd="0" destOrd="0" presId="urn:microsoft.com/office/officeart/2005/8/layout/hProcess9"/>
    <dgm:cxn modelId="{2FB0002D-195A-499A-B073-9EBDAAB66567}" type="presParOf" srcId="{8AC55B63-AAAF-4948-A581-83C41BDE8FB6}" destId="{5526F259-E675-433D-AC22-97AD25C82AD0}" srcOrd="1" destOrd="0" presId="urn:microsoft.com/office/officeart/2005/8/layout/hProcess9"/>
    <dgm:cxn modelId="{9CFAE9B6-E152-4017-8594-68FBEBDFF0D9}" type="presParOf" srcId="{5526F259-E675-433D-AC22-97AD25C82AD0}" destId="{40BEE9CB-0584-40DC-A168-FBC8AC82A7E8}" srcOrd="0" destOrd="0" presId="urn:microsoft.com/office/officeart/2005/8/layout/hProcess9"/>
    <dgm:cxn modelId="{178B460B-3E0E-4B63-A9B3-DC4449111630}" type="presParOf" srcId="{5526F259-E675-433D-AC22-97AD25C82AD0}" destId="{AC2CE170-1D17-4A67-9F1F-C56999F83319}" srcOrd="1" destOrd="0" presId="urn:microsoft.com/office/officeart/2005/8/layout/hProcess9"/>
    <dgm:cxn modelId="{4340FA43-2E71-4DE1-9B09-2ED09A939E2A}" type="presParOf" srcId="{5526F259-E675-433D-AC22-97AD25C82AD0}" destId="{DCA4D9E8-2553-4E42-A828-09F9EED4198E}" srcOrd="2" destOrd="0" presId="urn:microsoft.com/office/officeart/2005/8/layout/hProcess9"/>
    <dgm:cxn modelId="{67367365-AECA-4F98-8515-AEFB73B3A2DF}" type="presParOf" srcId="{5526F259-E675-433D-AC22-97AD25C82AD0}" destId="{7119E7C5-A842-4AE2-BCF2-16E12373FCC4}" srcOrd="3" destOrd="0" presId="urn:microsoft.com/office/officeart/2005/8/layout/hProcess9"/>
    <dgm:cxn modelId="{673A3572-8154-4D79-AB32-1E198A698A3B}" type="presParOf" srcId="{5526F259-E675-433D-AC22-97AD25C82AD0}" destId="{7856FE1E-6AAA-4F37-B90A-39D237CD33D3}" srcOrd="4" destOrd="0" presId="urn:microsoft.com/office/officeart/2005/8/layout/hProcess9"/>
    <dgm:cxn modelId="{0B8D07F2-D36B-45B6-B96F-E380D1973593}" type="presParOf" srcId="{5526F259-E675-433D-AC22-97AD25C82AD0}" destId="{6C4E3249-CCCE-4100-8536-A23A551EB600}" srcOrd="5" destOrd="0" presId="urn:microsoft.com/office/officeart/2005/8/layout/hProcess9"/>
    <dgm:cxn modelId="{5311D135-5AF3-4F74-80EE-396BD67589D4}" type="presParOf" srcId="{5526F259-E675-433D-AC22-97AD25C82AD0}" destId="{C3771640-8559-4988-9CB5-404DE3C7C8EF}" srcOrd="6" destOrd="0" presId="urn:microsoft.com/office/officeart/2005/8/layout/hProcess9"/>
    <dgm:cxn modelId="{31FE7874-449F-4383-903E-B1D05F8FB411}" type="presParOf" srcId="{5526F259-E675-433D-AC22-97AD25C82AD0}" destId="{2CECCE48-8FC2-4E2E-802A-0721F11F0DBC}" srcOrd="7" destOrd="0" presId="urn:microsoft.com/office/officeart/2005/8/layout/hProcess9"/>
    <dgm:cxn modelId="{261249CD-EC6A-4A80-BF3C-C01C2D6E9E94}" type="presParOf" srcId="{5526F259-E675-433D-AC22-97AD25C82AD0}" destId="{6B6EFEC5-5C4E-4586-937D-BAB1BA189CD8}" srcOrd="8" destOrd="0" presId="urn:microsoft.com/office/officeart/2005/8/layout/hProcess9"/>
    <dgm:cxn modelId="{A6D73C90-79F3-4DF4-AEDD-6054FFB12870}" type="presParOf" srcId="{5526F259-E675-433D-AC22-97AD25C82AD0}" destId="{60B13364-0487-4C01-B956-EF4C40C9A70E}" srcOrd="9" destOrd="0" presId="urn:microsoft.com/office/officeart/2005/8/layout/hProcess9"/>
    <dgm:cxn modelId="{95743289-6711-49F3-8342-FACB7FFB5F17}" type="presParOf" srcId="{5526F259-E675-433D-AC22-97AD25C82AD0}" destId="{364987C9-9E27-4980-B932-A11D49015FED}" srcOrd="10" destOrd="0" presId="urn:microsoft.com/office/officeart/2005/8/layout/hProcess9"/>
    <dgm:cxn modelId="{5412D67A-D4F5-4B67-B69B-4850891DC0E3}" type="presParOf" srcId="{5526F259-E675-433D-AC22-97AD25C82AD0}" destId="{67FA581B-D6EA-4C3B-A706-2253C0B8C77B}" srcOrd="11" destOrd="0" presId="urn:microsoft.com/office/officeart/2005/8/layout/hProcess9"/>
    <dgm:cxn modelId="{425312B2-E291-41B2-9453-DB643E795573}" type="presParOf" srcId="{5526F259-E675-433D-AC22-97AD25C82AD0}" destId="{B818421C-9E1A-4969-B350-3FCD4E47B4D6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5E39CD-C3BB-4D22-B80E-140808B092BB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</dgm:pt>
    <dgm:pt modelId="{060ED169-9B58-4669-8C3D-EC4732F435ED}">
      <dgm:prSet phldrT="[Text]" custT="1"/>
      <dgm:spPr/>
      <dgm:t>
        <a:bodyPr/>
        <a:lstStyle/>
        <a:p>
          <a:r>
            <a:rPr lang="de-DE" sz="800" dirty="0"/>
            <a:t>Notruf 112</a:t>
          </a:r>
        </a:p>
      </dgm:t>
    </dgm:pt>
    <dgm:pt modelId="{F81695AF-E828-43E9-B18B-3259BB1A2B21}" type="parTrans" cxnId="{68A4C30C-E5BC-4C6E-BE3E-215F8F2D52C2}">
      <dgm:prSet/>
      <dgm:spPr/>
      <dgm:t>
        <a:bodyPr/>
        <a:lstStyle/>
        <a:p>
          <a:endParaRPr lang="de-DE"/>
        </a:p>
      </dgm:t>
    </dgm:pt>
    <dgm:pt modelId="{12B8F518-3E13-4D7B-8508-4C55664C7C01}" type="sibTrans" cxnId="{68A4C30C-E5BC-4C6E-BE3E-215F8F2D52C2}">
      <dgm:prSet/>
      <dgm:spPr/>
      <dgm:t>
        <a:bodyPr/>
        <a:lstStyle/>
        <a:p>
          <a:endParaRPr lang="de-DE"/>
        </a:p>
      </dgm:t>
    </dgm:pt>
    <dgm:pt modelId="{13175936-79FB-4D28-8D38-6F22E5EECF96}">
      <dgm:prSet phldrT="[Text]" custT="1"/>
      <dgm:spPr/>
      <dgm:t>
        <a:bodyPr/>
        <a:lstStyle/>
        <a:p>
          <a:r>
            <a:rPr lang="de-DE" sz="800" dirty="0"/>
            <a:t>Mit Herzdruckmassage   (30-mal) beginnen</a:t>
          </a:r>
        </a:p>
      </dgm:t>
    </dgm:pt>
    <dgm:pt modelId="{DDF4FF7F-CC58-42F3-88FF-34D67EDFC698}" type="parTrans" cxnId="{B08B525A-808C-46E4-B043-BE7AC881353C}">
      <dgm:prSet/>
      <dgm:spPr/>
      <dgm:t>
        <a:bodyPr/>
        <a:lstStyle/>
        <a:p>
          <a:endParaRPr lang="de-DE"/>
        </a:p>
      </dgm:t>
    </dgm:pt>
    <dgm:pt modelId="{F1518EA2-8AA9-4F53-8D1D-02D3D2102F85}" type="sibTrans" cxnId="{B08B525A-808C-46E4-B043-BE7AC881353C}">
      <dgm:prSet/>
      <dgm:spPr/>
      <dgm:t>
        <a:bodyPr/>
        <a:lstStyle/>
        <a:p>
          <a:endParaRPr lang="de-DE"/>
        </a:p>
      </dgm:t>
    </dgm:pt>
    <dgm:pt modelId="{D4A512B9-ABB4-4386-8546-4B084E0DD4A6}">
      <dgm:prSet phldrT="[Text]" custT="1"/>
      <dgm:spPr/>
      <dgm:t>
        <a:bodyPr/>
        <a:lstStyle/>
        <a:p>
          <a:r>
            <a:rPr lang="de-DE" sz="800" dirty="0"/>
            <a:t>Defi holen lassen</a:t>
          </a:r>
        </a:p>
        <a:p>
          <a:r>
            <a:rPr lang="de-DE" sz="800" dirty="0"/>
            <a:t>Anweisungen des Defis befolgen</a:t>
          </a:r>
        </a:p>
      </dgm:t>
    </dgm:pt>
    <dgm:pt modelId="{F3F4F639-7308-488F-9A05-00E1A3928B48}" type="parTrans" cxnId="{247D326F-B7CE-4D72-B1FD-C6F7422755FE}">
      <dgm:prSet/>
      <dgm:spPr/>
      <dgm:t>
        <a:bodyPr/>
        <a:lstStyle/>
        <a:p>
          <a:endParaRPr lang="de-DE"/>
        </a:p>
      </dgm:t>
    </dgm:pt>
    <dgm:pt modelId="{9474B96D-DE46-4542-A79C-A822F33A9CEE}" type="sibTrans" cxnId="{247D326F-B7CE-4D72-B1FD-C6F7422755FE}">
      <dgm:prSet/>
      <dgm:spPr/>
      <dgm:t>
        <a:bodyPr/>
        <a:lstStyle/>
        <a:p>
          <a:endParaRPr lang="de-DE"/>
        </a:p>
      </dgm:t>
    </dgm:pt>
    <dgm:pt modelId="{E49B5E48-2B65-4829-8C4D-A3F551403006}">
      <dgm:prSet custT="1"/>
      <dgm:spPr/>
      <dgm:t>
        <a:bodyPr/>
        <a:lstStyle/>
        <a:p>
          <a:r>
            <a:rPr lang="de-DE" sz="800" dirty="0"/>
            <a:t>Beatmung (2-mal)</a:t>
          </a:r>
        </a:p>
      </dgm:t>
    </dgm:pt>
    <dgm:pt modelId="{AF0E576A-B844-4070-93C2-2CC01831510F}" type="parTrans" cxnId="{71FF7204-2E3B-43E6-9F1C-DAB5B219BA68}">
      <dgm:prSet/>
      <dgm:spPr/>
      <dgm:t>
        <a:bodyPr/>
        <a:lstStyle/>
        <a:p>
          <a:endParaRPr lang="de-DE"/>
        </a:p>
      </dgm:t>
    </dgm:pt>
    <dgm:pt modelId="{0030320B-A7C2-4BAD-823F-F7EFA3423EF8}" type="sibTrans" cxnId="{71FF7204-2E3B-43E6-9F1C-DAB5B219BA68}">
      <dgm:prSet/>
      <dgm:spPr/>
      <dgm:t>
        <a:bodyPr/>
        <a:lstStyle/>
        <a:p>
          <a:endParaRPr lang="de-DE"/>
        </a:p>
      </dgm:t>
    </dgm:pt>
    <dgm:pt modelId="{2782CCE8-DE0E-4151-8D0C-325EC2E346D2}">
      <dgm:prSet custT="1"/>
      <dgm:spPr/>
      <dgm:t>
        <a:bodyPr/>
        <a:lstStyle/>
        <a:p>
          <a:r>
            <a:rPr lang="de-DE" sz="800" dirty="0"/>
            <a:t>Lebenszeichen prüfen (Bewusstsein und Atmung) </a:t>
          </a:r>
        </a:p>
      </dgm:t>
    </dgm:pt>
    <dgm:pt modelId="{D9DFE0DC-4678-4CD3-8BAD-D68F4A0B61D2}" type="parTrans" cxnId="{AAEDCDE4-7E5F-4683-8C31-C75849E17EF2}">
      <dgm:prSet/>
      <dgm:spPr/>
      <dgm:t>
        <a:bodyPr/>
        <a:lstStyle/>
        <a:p>
          <a:endParaRPr lang="de-DE"/>
        </a:p>
      </dgm:t>
    </dgm:pt>
    <dgm:pt modelId="{63D29F15-A1C3-4E79-9956-75857ED3209C}" type="sibTrans" cxnId="{AAEDCDE4-7E5F-4683-8C31-C75849E17EF2}">
      <dgm:prSet/>
      <dgm:spPr/>
      <dgm:t>
        <a:bodyPr/>
        <a:lstStyle/>
        <a:p>
          <a:endParaRPr lang="de-DE"/>
        </a:p>
      </dgm:t>
    </dgm:pt>
    <dgm:pt modelId="{D54812B7-AD92-4045-A645-ACE646CA2DBB}">
      <dgm:prSet custT="1"/>
      <dgm:spPr/>
      <dgm:t>
        <a:bodyPr/>
        <a:lstStyle/>
        <a:p>
          <a:r>
            <a:rPr lang="de-DE" sz="800" dirty="0"/>
            <a:t>Herzdruckmassage und Beatmung im Wechsel (30:2) bis Rettungsdienst kommt</a:t>
          </a:r>
        </a:p>
      </dgm:t>
    </dgm:pt>
    <dgm:pt modelId="{797855DA-D981-4E25-B8D0-C6E15AB95390}" type="parTrans" cxnId="{5494F0F7-AD7D-4220-AFE6-DC3AC797A2CF}">
      <dgm:prSet/>
      <dgm:spPr/>
      <dgm:t>
        <a:bodyPr/>
        <a:lstStyle/>
        <a:p>
          <a:endParaRPr lang="de-DE"/>
        </a:p>
      </dgm:t>
    </dgm:pt>
    <dgm:pt modelId="{FD74C1CE-0D8E-4574-8A65-2D2092EB8FA0}" type="sibTrans" cxnId="{5494F0F7-AD7D-4220-AFE6-DC3AC797A2CF}">
      <dgm:prSet/>
      <dgm:spPr/>
      <dgm:t>
        <a:bodyPr/>
        <a:lstStyle/>
        <a:p>
          <a:endParaRPr lang="de-DE"/>
        </a:p>
      </dgm:t>
    </dgm:pt>
    <dgm:pt modelId="{E3081AEA-053C-4237-8AAA-2EFAE7CE5CA7}" type="pres">
      <dgm:prSet presAssocID="{E45E39CD-C3BB-4D22-B80E-140808B092BB}" presName="Name0" presStyleCnt="0">
        <dgm:presLayoutVars>
          <dgm:chMax/>
          <dgm:chPref/>
          <dgm:dir/>
        </dgm:presLayoutVars>
      </dgm:prSet>
      <dgm:spPr/>
    </dgm:pt>
    <dgm:pt modelId="{CD2DDDCB-7D41-4B7C-9170-5E3398C471F9}" type="pres">
      <dgm:prSet presAssocID="{2782CCE8-DE0E-4151-8D0C-325EC2E346D2}" presName="composite" presStyleCnt="0">
        <dgm:presLayoutVars>
          <dgm:chMax val="1"/>
          <dgm:chPref val="1"/>
        </dgm:presLayoutVars>
      </dgm:prSet>
      <dgm:spPr/>
    </dgm:pt>
    <dgm:pt modelId="{0A0B8934-05FA-43DF-B56A-26133E6B9FB0}" type="pres">
      <dgm:prSet presAssocID="{2782CCE8-DE0E-4151-8D0C-325EC2E346D2}" presName="Accent" presStyleLbl="trAlignAcc1" presStyleIdx="0" presStyleCnt="6">
        <dgm:presLayoutVars>
          <dgm:chMax val="0"/>
          <dgm:chPref val="0"/>
        </dgm:presLayoutVars>
      </dgm:prSet>
      <dgm:spPr/>
    </dgm:pt>
    <dgm:pt modelId="{ADCAEC1C-6EBC-4178-9705-1F13FC3DF379}" type="pres">
      <dgm:prSet presAssocID="{2782CCE8-DE0E-4151-8D0C-325EC2E346D2}" presName="Image" presStyleLbl="alignImgPlace1" presStyleIdx="0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43218AD0-2AB3-4814-835F-31951E955B35}" type="pres">
      <dgm:prSet presAssocID="{2782CCE8-DE0E-4151-8D0C-325EC2E346D2}" presName="ChildComposite" presStyleCnt="0"/>
      <dgm:spPr/>
    </dgm:pt>
    <dgm:pt modelId="{96D33B08-0085-4801-82CB-E0D81A3AA488}" type="pres">
      <dgm:prSet presAssocID="{2782CCE8-DE0E-4151-8D0C-325EC2E346D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0AD367C-D3B8-4C04-AE6C-B6147EE82A7C}" type="pres">
      <dgm:prSet presAssocID="{2782CCE8-DE0E-4151-8D0C-325EC2E346D2}" presName="Parent" presStyleLbl="revTx" presStyleIdx="0" presStyleCnt="6">
        <dgm:presLayoutVars>
          <dgm:chMax val="1"/>
          <dgm:chPref val="0"/>
          <dgm:bulletEnabled val="1"/>
        </dgm:presLayoutVars>
      </dgm:prSet>
      <dgm:spPr/>
    </dgm:pt>
    <dgm:pt modelId="{2821E9AC-ACA8-4C47-88BB-E2CC0F26F3DE}" type="pres">
      <dgm:prSet presAssocID="{63D29F15-A1C3-4E79-9956-75857ED3209C}" presName="sibTrans" presStyleCnt="0"/>
      <dgm:spPr/>
    </dgm:pt>
    <dgm:pt modelId="{C784E200-E43D-4CBE-ADE7-766B4238783D}" type="pres">
      <dgm:prSet presAssocID="{060ED169-9B58-4669-8C3D-EC4732F435ED}" presName="composite" presStyleCnt="0">
        <dgm:presLayoutVars>
          <dgm:chMax val="1"/>
          <dgm:chPref val="1"/>
        </dgm:presLayoutVars>
      </dgm:prSet>
      <dgm:spPr/>
    </dgm:pt>
    <dgm:pt modelId="{D1302AD3-9FF2-428A-9A62-9015F9721005}" type="pres">
      <dgm:prSet presAssocID="{060ED169-9B58-4669-8C3D-EC4732F435ED}" presName="Accent" presStyleLbl="trAlignAcc1" presStyleIdx="1" presStyleCnt="6">
        <dgm:presLayoutVars>
          <dgm:chMax val="0"/>
          <dgm:chPref val="0"/>
        </dgm:presLayoutVars>
      </dgm:prSet>
      <dgm:spPr/>
    </dgm:pt>
    <dgm:pt modelId="{3CBAC679-E156-4338-B304-EAEF22C73A58}" type="pres">
      <dgm:prSet presAssocID="{060ED169-9B58-4669-8C3D-EC4732F435ED}" presName="Image" presStyleLbl="alignImgPlace1" presStyleIdx="1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ED84E108-4771-40F3-8D48-DFCF42EFD876}" type="pres">
      <dgm:prSet presAssocID="{060ED169-9B58-4669-8C3D-EC4732F435ED}" presName="ChildComposite" presStyleCnt="0"/>
      <dgm:spPr/>
    </dgm:pt>
    <dgm:pt modelId="{F996F0DE-6707-4B4C-B02D-E9A203458C68}" type="pres">
      <dgm:prSet presAssocID="{060ED169-9B58-4669-8C3D-EC4732F435E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AAAC376-419B-4DA7-A629-E3837C6D94AF}" type="pres">
      <dgm:prSet presAssocID="{060ED169-9B58-4669-8C3D-EC4732F435ED}" presName="Parent" presStyleLbl="revTx" presStyleIdx="1" presStyleCnt="6">
        <dgm:presLayoutVars>
          <dgm:chMax val="1"/>
          <dgm:chPref val="0"/>
          <dgm:bulletEnabled val="1"/>
        </dgm:presLayoutVars>
      </dgm:prSet>
      <dgm:spPr/>
    </dgm:pt>
    <dgm:pt modelId="{15AB5594-CF59-49D1-83A5-B508FB520845}" type="pres">
      <dgm:prSet presAssocID="{12B8F518-3E13-4D7B-8508-4C55664C7C01}" presName="sibTrans" presStyleCnt="0"/>
      <dgm:spPr/>
    </dgm:pt>
    <dgm:pt modelId="{A5A8F96C-59DC-40C1-AD3C-C7A4E7F5E495}" type="pres">
      <dgm:prSet presAssocID="{13175936-79FB-4D28-8D38-6F22E5EECF96}" presName="composite" presStyleCnt="0">
        <dgm:presLayoutVars>
          <dgm:chMax val="1"/>
          <dgm:chPref val="1"/>
        </dgm:presLayoutVars>
      </dgm:prSet>
      <dgm:spPr/>
    </dgm:pt>
    <dgm:pt modelId="{D12AC7E5-6CB1-4118-9D25-6B42CF27A541}" type="pres">
      <dgm:prSet presAssocID="{13175936-79FB-4D28-8D38-6F22E5EECF96}" presName="Accent" presStyleLbl="trAlignAcc1" presStyleIdx="2" presStyleCnt="6">
        <dgm:presLayoutVars>
          <dgm:chMax val="0"/>
          <dgm:chPref val="0"/>
        </dgm:presLayoutVars>
      </dgm:prSet>
      <dgm:spPr/>
    </dgm:pt>
    <dgm:pt modelId="{9AEED9D3-5FE5-4DD9-B9E5-54E43DF3D74E}" type="pres">
      <dgm:prSet presAssocID="{13175936-79FB-4D28-8D38-6F22E5EECF96}" presName="Image" presStyleLbl="alignImgPlace1" presStyleIdx="2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64FBAAAF-1162-4067-9FD9-FBC75AF66C5F}" type="pres">
      <dgm:prSet presAssocID="{13175936-79FB-4D28-8D38-6F22E5EECF96}" presName="ChildComposite" presStyleCnt="0"/>
      <dgm:spPr/>
    </dgm:pt>
    <dgm:pt modelId="{88A924DA-8DDB-4C83-8295-143D037FCC1B}" type="pres">
      <dgm:prSet presAssocID="{13175936-79FB-4D28-8D38-6F22E5EECF96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48AF195-15F7-4C3D-AAFD-8FF033C2E2AD}" type="pres">
      <dgm:prSet presAssocID="{13175936-79FB-4D28-8D38-6F22E5EECF96}" presName="Parent" presStyleLbl="revTx" presStyleIdx="2" presStyleCnt="6">
        <dgm:presLayoutVars>
          <dgm:chMax val="1"/>
          <dgm:chPref val="0"/>
          <dgm:bulletEnabled val="1"/>
        </dgm:presLayoutVars>
      </dgm:prSet>
      <dgm:spPr/>
    </dgm:pt>
    <dgm:pt modelId="{678D3022-4444-4E07-9511-4C9700AA4BD0}" type="pres">
      <dgm:prSet presAssocID="{F1518EA2-8AA9-4F53-8D1D-02D3D2102F85}" presName="sibTrans" presStyleCnt="0"/>
      <dgm:spPr/>
    </dgm:pt>
    <dgm:pt modelId="{341AC732-29F3-40AE-A007-863DFB7DCCC3}" type="pres">
      <dgm:prSet presAssocID="{D4A512B9-ABB4-4386-8546-4B084E0DD4A6}" presName="composite" presStyleCnt="0">
        <dgm:presLayoutVars>
          <dgm:chMax val="1"/>
          <dgm:chPref val="1"/>
        </dgm:presLayoutVars>
      </dgm:prSet>
      <dgm:spPr/>
    </dgm:pt>
    <dgm:pt modelId="{BBF2466B-7B0B-41B9-99FE-EBB00C858BFB}" type="pres">
      <dgm:prSet presAssocID="{D4A512B9-ABB4-4386-8546-4B084E0DD4A6}" presName="Accent" presStyleLbl="trAlignAcc1" presStyleIdx="3" presStyleCnt="6">
        <dgm:presLayoutVars>
          <dgm:chMax val="0"/>
          <dgm:chPref val="0"/>
        </dgm:presLayoutVars>
      </dgm:prSet>
      <dgm:spPr/>
    </dgm:pt>
    <dgm:pt modelId="{02A08F17-26A8-4906-8E62-1322C583AA89}" type="pres">
      <dgm:prSet presAssocID="{D4A512B9-ABB4-4386-8546-4B084E0DD4A6}" presName="Image" presStyleLbl="alignImgPlace1" presStyleIdx="3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CC325F6F-14F2-478C-BEAC-F3346504B665}" type="pres">
      <dgm:prSet presAssocID="{D4A512B9-ABB4-4386-8546-4B084E0DD4A6}" presName="ChildComposite" presStyleCnt="0"/>
      <dgm:spPr/>
    </dgm:pt>
    <dgm:pt modelId="{C788BD6D-0A35-47C3-8C20-AAAC5FFEFFDC}" type="pres">
      <dgm:prSet presAssocID="{D4A512B9-ABB4-4386-8546-4B084E0DD4A6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20E224D-6ED4-439E-8E7D-C1E47A00FE86}" type="pres">
      <dgm:prSet presAssocID="{D4A512B9-ABB4-4386-8546-4B084E0DD4A6}" presName="Parent" presStyleLbl="revTx" presStyleIdx="3" presStyleCnt="6">
        <dgm:presLayoutVars>
          <dgm:chMax val="1"/>
          <dgm:chPref val="0"/>
          <dgm:bulletEnabled val="1"/>
        </dgm:presLayoutVars>
      </dgm:prSet>
      <dgm:spPr/>
    </dgm:pt>
    <dgm:pt modelId="{995ECD5C-AB1B-439A-B9B2-04F99D421E5F}" type="pres">
      <dgm:prSet presAssocID="{9474B96D-DE46-4542-A79C-A822F33A9CEE}" presName="sibTrans" presStyleCnt="0"/>
      <dgm:spPr/>
    </dgm:pt>
    <dgm:pt modelId="{B13A9D6F-9441-4341-818B-17599BA031F1}" type="pres">
      <dgm:prSet presAssocID="{E49B5E48-2B65-4829-8C4D-A3F551403006}" presName="composite" presStyleCnt="0">
        <dgm:presLayoutVars>
          <dgm:chMax val="1"/>
          <dgm:chPref val="1"/>
        </dgm:presLayoutVars>
      </dgm:prSet>
      <dgm:spPr/>
    </dgm:pt>
    <dgm:pt modelId="{21AD3CDF-3D72-4A4B-A67E-E71EC95B44E3}" type="pres">
      <dgm:prSet presAssocID="{E49B5E48-2B65-4829-8C4D-A3F551403006}" presName="Accent" presStyleLbl="trAlignAcc1" presStyleIdx="4" presStyleCnt="6">
        <dgm:presLayoutVars>
          <dgm:chMax val="0"/>
          <dgm:chPref val="0"/>
        </dgm:presLayoutVars>
      </dgm:prSet>
      <dgm:spPr/>
    </dgm:pt>
    <dgm:pt modelId="{AF40DA04-1C30-42AE-8CBA-B2EDE66823B2}" type="pres">
      <dgm:prSet presAssocID="{E49B5E48-2B65-4829-8C4D-A3F551403006}" presName="Image" presStyleLbl="alignImgPlace1" presStyleIdx="4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4664A2A7-39DF-4A01-B3D8-783EB46AB598}" type="pres">
      <dgm:prSet presAssocID="{E49B5E48-2B65-4829-8C4D-A3F551403006}" presName="ChildComposite" presStyleCnt="0"/>
      <dgm:spPr/>
    </dgm:pt>
    <dgm:pt modelId="{BB163FE9-132E-48CF-963F-F4648C853352}" type="pres">
      <dgm:prSet presAssocID="{E49B5E48-2B65-4829-8C4D-A3F551403006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E455686-B24E-4748-AC20-4036BC29946E}" type="pres">
      <dgm:prSet presAssocID="{E49B5E48-2B65-4829-8C4D-A3F551403006}" presName="Parent" presStyleLbl="revTx" presStyleIdx="4" presStyleCnt="6">
        <dgm:presLayoutVars>
          <dgm:chMax val="1"/>
          <dgm:chPref val="0"/>
          <dgm:bulletEnabled val="1"/>
        </dgm:presLayoutVars>
      </dgm:prSet>
      <dgm:spPr/>
    </dgm:pt>
    <dgm:pt modelId="{6CF41900-9EFD-4214-9C02-1305C597F7AD}" type="pres">
      <dgm:prSet presAssocID="{0030320B-A7C2-4BAD-823F-F7EFA3423EF8}" presName="sibTrans" presStyleCnt="0"/>
      <dgm:spPr/>
    </dgm:pt>
    <dgm:pt modelId="{28C076A9-3DE9-43D7-B5EE-2A2F477A9808}" type="pres">
      <dgm:prSet presAssocID="{D54812B7-AD92-4045-A645-ACE646CA2DBB}" presName="composite" presStyleCnt="0">
        <dgm:presLayoutVars>
          <dgm:chMax val="1"/>
          <dgm:chPref val="1"/>
        </dgm:presLayoutVars>
      </dgm:prSet>
      <dgm:spPr/>
    </dgm:pt>
    <dgm:pt modelId="{CE898A73-98E0-4FA5-BB08-82B576BE2ECD}" type="pres">
      <dgm:prSet presAssocID="{D54812B7-AD92-4045-A645-ACE646CA2DBB}" presName="Accent" presStyleLbl="trAlignAcc1" presStyleIdx="5" presStyleCnt="6">
        <dgm:presLayoutVars>
          <dgm:chMax val="0"/>
          <dgm:chPref val="0"/>
        </dgm:presLayoutVars>
      </dgm:prSet>
      <dgm:spPr/>
    </dgm:pt>
    <dgm:pt modelId="{4BBA2019-A698-4C8A-9B14-5F009953D2F9}" type="pres">
      <dgm:prSet presAssocID="{D54812B7-AD92-4045-A645-ACE646CA2DBB}" presName="Image" presStyleLbl="alignImgPlace1" presStyleIdx="5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1E1B97FD-8CE1-4469-BB28-50A272791786}" type="pres">
      <dgm:prSet presAssocID="{D54812B7-AD92-4045-A645-ACE646CA2DBB}" presName="ChildComposite" presStyleCnt="0"/>
      <dgm:spPr/>
    </dgm:pt>
    <dgm:pt modelId="{575FCA93-D454-448B-A660-99CBC23396D1}" type="pres">
      <dgm:prSet presAssocID="{D54812B7-AD92-4045-A645-ACE646CA2DBB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E546A0D-E7D0-49E7-85B0-102CF19C36C6}" type="pres">
      <dgm:prSet presAssocID="{D54812B7-AD92-4045-A645-ACE646CA2DBB}" presName="Parent" presStyleLbl="revTx" presStyleIdx="5" presStyleCnt="6">
        <dgm:presLayoutVars>
          <dgm:chMax val="1"/>
          <dgm:chPref val="0"/>
          <dgm:bulletEnabled val="1"/>
        </dgm:presLayoutVars>
      </dgm:prSet>
      <dgm:spPr/>
    </dgm:pt>
  </dgm:ptLst>
  <dgm:cxnLst>
    <dgm:cxn modelId="{71FF7204-2E3B-43E6-9F1C-DAB5B219BA68}" srcId="{E45E39CD-C3BB-4D22-B80E-140808B092BB}" destId="{E49B5E48-2B65-4829-8C4D-A3F551403006}" srcOrd="4" destOrd="0" parTransId="{AF0E576A-B844-4070-93C2-2CC01831510F}" sibTransId="{0030320B-A7C2-4BAD-823F-F7EFA3423EF8}"/>
    <dgm:cxn modelId="{68A4C30C-E5BC-4C6E-BE3E-215F8F2D52C2}" srcId="{E45E39CD-C3BB-4D22-B80E-140808B092BB}" destId="{060ED169-9B58-4669-8C3D-EC4732F435ED}" srcOrd="1" destOrd="0" parTransId="{F81695AF-E828-43E9-B18B-3259BB1A2B21}" sibTransId="{12B8F518-3E13-4D7B-8508-4C55664C7C01}"/>
    <dgm:cxn modelId="{1EDACE34-F7C7-4F57-A619-3470118568F8}" type="presOf" srcId="{2782CCE8-DE0E-4151-8D0C-325EC2E346D2}" destId="{20AD367C-D3B8-4C04-AE6C-B6147EE82A7C}" srcOrd="0" destOrd="0" presId="urn:microsoft.com/office/officeart/2008/layout/CaptionedPictures"/>
    <dgm:cxn modelId="{247D326F-B7CE-4D72-B1FD-C6F7422755FE}" srcId="{E45E39CD-C3BB-4D22-B80E-140808B092BB}" destId="{D4A512B9-ABB4-4386-8546-4B084E0DD4A6}" srcOrd="3" destOrd="0" parTransId="{F3F4F639-7308-488F-9A05-00E1A3928B48}" sibTransId="{9474B96D-DE46-4542-A79C-A822F33A9CEE}"/>
    <dgm:cxn modelId="{64FF6C71-056B-40C0-A00E-BF62FB2B1C77}" type="presOf" srcId="{13175936-79FB-4D28-8D38-6F22E5EECF96}" destId="{548AF195-15F7-4C3D-AAFD-8FF033C2E2AD}" srcOrd="0" destOrd="0" presId="urn:microsoft.com/office/officeart/2008/layout/CaptionedPictures"/>
    <dgm:cxn modelId="{8FA69055-8825-43A2-A1AF-3F4277077AEB}" type="presOf" srcId="{E49B5E48-2B65-4829-8C4D-A3F551403006}" destId="{9E455686-B24E-4748-AC20-4036BC29946E}" srcOrd="0" destOrd="0" presId="urn:microsoft.com/office/officeart/2008/layout/CaptionedPictures"/>
    <dgm:cxn modelId="{B08B525A-808C-46E4-B043-BE7AC881353C}" srcId="{E45E39CD-C3BB-4D22-B80E-140808B092BB}" destId="{13175936-79FB-4D28-8D38-6F22E5EECF96}" srcOrd="2" destOrd="0" parTransId="{DDF4FF7F-CC58-42F3-88FF-34D67EDFC698}" sibTransId="{F1518EA2-8AA9-4F53-8D1D-02D3D2102F85}"/>
    <dgm:cxn modelId="{212D1F98-0C22-4A45-9084-BADFF33E7A48}" type="presOf" srcId="{D4A512B9-ABB4-4386-8546-4B084E0DD4A6}" destId="{020E224D-6ED4-439E-8E7D-C1E47A00FE86}" srcOrd="0" destOrd="0" presId="urn:microsoft.com/office/officeart/2008/layout/CaptionedPictures"/>
    <dgm:cxn modelId="{938B689F-6720-43AB-9D73-80A17B7081D9}" type="presOf" srcId="{060ED169-9B58-4669-8C3D-EC4732F435ED}" destId="{AAAAC376-419B-4DA7-A629-E3837C6D94AF}" srcOrd="0" destOrd="0" presId="urn:microsoft.com/office/officeart/2008/layout/CaptionedPictures"/>
    <dgm:cxn modelId="{78751CAF-95BE-4142-B18A-39A3AD7F8B6A}" type="presOf" srcId="{D54812B7-AD92-4045-A645-ACE646CA2DBB}" destId="{8E546A0D-E7D0-49E7-85B0-102CF19C36C6}" srcOrd="0" destOrd="0" presId="urn:microsoft.com/office/officeart/2008/layout/CaptionedPictures"/>
    <dgm:cxn modelId="{01D8DED0-DD83-4DFC-B62D-C7D36053896F}" type="presOf" srcId="{E45E39CD-C3BB-4D22-B80E-140808B092BB}" destId="{E3081AEA-053C-4237-8AAA-2EFAE7CE5CA7}" srcOrd="0" destOrd="0" presId="urn:microsoft.com/office/officeart/2008/layout/CaptionedPictures"/>
    <dgm:cxn modelId="{AAEDCDE4-7E5F-4683-8C31-C75849E17EF2}" srcId="{E45E39CD-C3BB-4D22-B80E-140808B092BB}" destId="{2782CCE8-DE0E-4151-8D0C-325EC2E346D2}" srcOrd="0" destOrd="0" parTransId="{D9DFE0DC-4678-4CD3-8BAD-D68F4A0B61D2}" sibTransId="{63D29F15-A1C3-4E79-9956-75857ED3209C}"/>
    <dgm:cxn modelId="{5494F0F7-AD7D-4220-AFE6-DC3AC797A2CF}" srcId="{E45E39CD-C3BB-4D22-B80E-140808B092BB}" destId="{D54812B7-AD92-4045-A645-ACE646CA2DBB}" srcOrd="5" destOrd="0" parTransId="{797855DA-D981-4E25-B8D0-C6E15AB95390}" sibTransId="{FD74C1CE-0D8E-4574-8A65-2D2092EB8FA0}"/>
    <dgm:cxn modelId="{AD87BC06-C37B-4BEE-8D90-48D18C174B8F}" type="presParOf" srcId="{E3081AEA-053C-4237-8AAA-2EFAE7CE5CA7}" destId="{CD2DDDCB-7D41-4B7C-9170-5E3398C471F9}" srcOrd="0" destOrd="0" presId="urn:microsoft.com/office/officeart/2008/layout/CaptionedPictures"/>
    <dgm:cxn modelId="{D552DAF9-CE32-4E93-9128-1442ED8B9DF5}" type="presParOf" srcId="{CD2DDDCB-7D41-4B7C-9170-5E3398C471F9}" destId="{0A0B8934-05FA-43DF-B56A-26133E6B9FB0}" srcOrd="0" destOrd="0" presId="urn:microsoft.com/office/officeart/2008/layout/CaptionedPictures"/>
    <dgm:cxn modelId="{89CAC176-8204-4E09-80C2-514AC71BB606}" type="presParOf" srcId="{CD2DDDCB-7D41-4B7C-9170-5E3398C471F9}" destId="{ADCAEC1C-6EBC-4178-9705-1F13FC3DF379}" srcOrd="1" destOrd="0" presId="urn:microsoft.com/office/officeart/2008/layout/CaptionedPictures"/>
    <dgm:cxn modelId="{4E812E3D-ED80-41A5-B588-3C6D067EFC7A}" type="presParOf" srcId="{CD2DDDCB-7D41-4B7C-9170-5E3398C471F9}" destId="{43218AD0-2AB3-4814-835F-31951E955B35}" srcOrd="2" destOrd="0" presId="urn:microsoft.com/office/officeart/2008/layout/CaptionedPictures"/>
    <dgm:cxn modelId="{EE7E9E4C-0674-4F82-BACA-02F21BB0B5F7}" type="presParOf" srcId="{43218AD0-2AB3-4814-835F-31951E955B35}" destId="{96D33B08-0085-4801-82CB-E0D81A3AA488}" srcOrd="0" destOrd="0" presId="urn:microsoft.com/office/officeart/2008/layout/CaptionedPictures"/>
    <dgm:cxn modelId="{4B778F33-9E32-41AC-BC30-B934C470C3E3}" type="presParOf" srcId="{43218AD0-2AB3-4814-835F-31951E955B35}" destId="{20AD367C-D3B8-4C04-AE6C-B6147EE82A7C}" srcOrd="1" destOrd="0" presId="urn:microsoft.com/office/officeart/2008/layout/CaptionedPictures"/>
    <dgm:cxn modelId="{88838617-0D60-4BBE-80EF-BBBAE66EADB2}" type="presParOf" srcId="{E3081AEA-053C-4237-8AAA-2EFAE7CE5CA7}" destId="{2821E9AC-ACA8-4C47-88BB-E2CC0F26F3DE}" srcOrd="1" destOrd="0" presId="urn:microsoft.com/office/officeart/2008/layout/CaptionedPictures"/>
    <dgm:cxn modelId="{84CFB1A9-A697-41A5-B312-CBDE87A436E1}" type="presParOf" srcId="{E3081AEA-053C-4237-8AAA-2EFAE7CE5CA7}" destId="{C784E200-E43D-4CBE-ADE7-766B4238783D}" srcOrd="2" destOrd="0" presId="urn:microsoft.com/office/officeart/2008/layout/CaptionedPictures"/>
    <dgm:cxn modelId="{280F63F0-10AB-47B3-9FF8-9E350D4E0A72}" type="presParOf" srcId="{C784E200-E43D-4CBE-ADE7-766B4238783D}" destId="{D1302AD3-9FF2-428A-9A62-9015F9721005}" srcOrd="0" destOrd="0" presId="urn:microsoft.com/office/officeart/2008/layout/CaptionedPictures"/>
    <dgm:cxn modelId="{B8D6AF72-B917-4CC4-A376-13B813C1EF5F}" type="presParOf" srcId="{C784E200-E43D-4CBE-ADE7-766B4238783D}" destId="{3CBAC679-E156-4338-B304-EAEF22C73A58}" srcOrd="1" destOrd="0" presId="urn:microsoft.com/office/officeart/2008/layout/CaptionedPictures"/>
    <dgm:cxn modelId="{6E68A73E-E485-4AA0-B250-E931A770B111}" type="presParOf" srcId="{C784E200-E43D-4CBE-ADE7-766B4238783D}" destId="{ED84E108-4771-40F3-8D48-DFCF42EFD876}" srcOrd="2" destOrd="0" presId="urn:microsoft.com/office/officeart/2008/layout/CaptionedPictures"/>
    <dgm:cxn modelId="{C0041690-BFB1-4F0E-9B15-9F13DA87F05F}" type="presParOf" srcId="{ED84E108-4771-40F3-8D48-DFCF42EFD876}" destId="{F996F0DE-6707-4B4C-B02D-E9A203458C68}" srcOrd="0" destOrd="0" presId="urn:microsoft.com/office/officeart/2008/layout/CaptionedPictures"/>
    <dgm:cxn modelId="{E71C39D5-F5CA-450A-82F7-6E2C1F63ABA9}" type="presParOf" srcId="{ED84E108-4771-40F3-8D48-DFCF42EFD876}" destId="{AAAAC376-419B-4DA7-A629-E3837C6D94AF}" srcOrd="1" destOrd="0" presId="urn:microsoft.com/office/officeart/2008/layout/CaptionedPictures"/>
    <dgm:cxn modelId="{7B6F193D-92D0-40B5-B1D2-4BD82B44E0B2}" type="presParOf" srcId="{E3081AEA-053C-4237-8AAA-2EFAE7CE5CA7}" destId="{15AB5594-CF59-49D1-83A5-B508FB520845}" srcOrd="3" destOrd="0" presId="urn:microsoft.com/office/officeart/2008/layout/CaptionedPictures"/>
    <dgm:cxn modelId="{59F98A50-09DA-47C1-9C36-67173A7218AC}" type="presParOf" srcId="{E3081AEA-053C-4237-8AAA-2EFAE7CE5CA7}" destId="{A5A8F96C-59DC-40C1-AD3C-C7A4E7F5E495}" srcOrd="4" destOrd="0" presId="urn:microsoft.com/office/officeart/2008/layout/CaptionedPictures"/>
    <dgm:cxn modelId="{617CF9E4-0587-461B-947E-918B2A4DD5FD}" type="presParOf" srcId="{A5A8F96C-59DC-40C1-AD3C-C7A4E7F5E495}" destId="{D12AC7E5-6CB1-4118-9D25-6B42CF27A541}" srcOrd="0" destOrd="0" presId="urn:microsoft.com/office/officeart/2008/layout/CaptionedPictures"/>
    <dgm:cxn modelId="{94A83A66-D941-4591-8841-4274F8992D35}" type="presParOf" srcId="{A5A8F96C-59DC-40C1-AD3C-C7A4E7F5E495}" destId="{9AEED9D3-5FE5-4DD9-B9E5-54E43DF3D74E}" srcOrd="1" destOrd="0" presId="urn:microsoft.com/office/officeart/2008/layout/CaptionedPictures"/>
    <dgm:cxn modelId="{811AFAD6-CA28-4395-B0FC-2924E26C4D59}" type="presParOf" srcId="{A5A8F96C-59DC-40C1-AD3C-C7A4E7F5E495}" destId="{64FBAAAF-1162-4067-9FD9-FBC75AF66C5F}" srcOrd="2" destOrd="0" presId="urn:microsoft.com/office/officeart/2008/layout/CaptionedPictures"/>
    <dgm:cxn modelId="{2C018235-CA8F-437D-B920-A1A7925D1D3A}" type="presParOf" srcId="{64FBAAAF-1162-4067-9FD9-FBC75AF66C5F}" destId="{88A924DA-8DDB-4C83-8295-143D037FCC1B}" srcOrd="0" destOrd="0" presId="urn:microsoft.com/office/officeart/2008/layout/CaptionedPictures"/>
    <dgm:cxn modelId="{96278F36-3234-408F-8720-CC44A8893BF1}" type="presParOf" srcId="{64FBAAAF-1162-4067-9FD9-FBC75AF66C5F}" destId="{548AF195-15F7-4C3D-AAFD-8FF033C2E2AD}" srcOrd="1" destOrd="0" presId="urn:microsoft.com/office/officeart/2008/layout/CaptionedPictures"/>
    <dgm:cxn modelId="{FEE05176-9EC8-4AAE-A873-684142F1F188}" type="presParOf" srcId="{E3081AEA-053C-4237-8AAA-2EFAE7CE5CA7}" destId="{678D3022-4444-4E07-9511-4C9700AA4BD0}" srcOrd="5" destOrd="0" presId="urn:microsoft.com/office/officeart/2008/layout/CaptionedPictures"/>
    <dgm:cxn modelId="{CCFF0776-13F2-4A7C-A6C4-F4D01BA4B8EF}" type="presParOf" srcId="{E3081AEA-053C-4237-8AAA-2EFAE7CE5CA7}" destId="{341AC732-29F3-40AE-A007-863DFB7DCCC3}" srcOrd="6" destOrd="0" presId="urn:microsoft.com/office/officeart/2008/layout/CaptionedPictures"/>
    <dgm:cxn modelId="{A06596E1-BD83-4537-B6B0-C8A4DCD9FEBE}" type="presParOf" srcId="{341AC732-29F3-40AE-A007-863DFB7DCCC3}" destId="{BBF2466B-7B0B-41B9-99FE-EBB00C858BFB}" srcOrd="0" destOrd="0" presId="urn:microsoft.com/office/officeart/2008/layout/CaptionedPictures"/>
    <dgm:cxn modelId="{F99B4838-9AC2-46D9-84B2-5392C8EB8E0E}" type="presParOf" srcId="{341AC732-29F3-40AE-A007-863DFB7DCCC3}" destId="{02A08F17-26A8-4906-8E62-1322C583AA89}" srcOrd="1" destOrd="0" presId="urn:microsoft.com/office/officeart/2008/layout/CaptionedPictures"/>
    <dgm:cxn modelId="{500F8C67-404A-43D0-B83C-BA9B47ACBF21}" type="presParOf" srcId="{341AC732-29F3-40AE-A007-863DFB7DCCC3}" destId="{CC325F6F-14F2-478C-BEAC-F3346504B665}" srcOrd="2" destOrd="0" presId="urn:microsoft.com/office/officeart/2008/layout/CaptionedPictures"/>
    <dgm:cxn modelId="{8DDA1DD0-3C1A-4B32-B02D-7482A0591037}" type="presParOf" srcId="{CC325F6F-14F2-478C-BEAC-F3346504B665}" destId="{C788BD6D-0A35-47C3-8C20-AAAC5FFEFFDC}" srcOrd="0" destOrd="0" presId="urn:microsoft.com/office/officeart/2008/layout/CaptionedPictures"/>
    <dgm:cxn modelId="{51BBE83B-A011-4E88-AF50-F4A59AB4D83B}" type="presParOf" srcId="{CC325F6F-14F2-478C-BEAC-F3346504B665}" destId="{020E224D-6ED4-439E-8E7D-C1E47A00FE86}" srcOrd="1" destOrd="0" presId="urn:microsoft.com/office/officeart/2008/layout/CaptionedPictures"/>
    <dgm:cxn modelId="{1A25C913-7BC8-46DA-9244-D8CDC89B40F2}" type="presParOf" srcId="{E3081AEA-053C-4237-8AAA-2EFAE7CE5CA7}" destId="{995ECD5C-AB1B-439A-B9B2-04F99D421E5F}" srcOrd="7" destOrd="0" presId="urn:microsoft.com/office/officeart/2008/layout/CaptionedPictures"/>
    <dgm:cxn modelId="{29547BCB-DA04-455B-8A36-4E30A5364537}" type="presParOf" srcId="{E3081AEA-053C-4237-8AAA-2EFAE7CE5CA7}" destId="{B13A9D6F-9441-4341-818B-17599BA031F1}" srcOrd="8" destOrd="0" presId="urn:microsoft.com/office/officeart/2008/layout/CaptionedPictures"/>
    <dgm:cxn modelId="{E2FF4F1B-F0F7-47DF-9BAA-3BA209073FA4}" type="presParOf" srcId="{B13A9D6F-9441-4341-818B-17599BA031F1}" destId="{21AD3CDF-3D72-4A4B-A67E-E71EC95B44E3}" srcOrd="0" destOrd="0" presId="urn:microsoft.com/office/officeart/2008/layout/CaptionedPictures"/>
    <dgm:cxn modelId="{1C9EC912-F22A-4083-B496-D8AEF5289676}" type="presParOf" srcId="{B13A9D6F-9441-4341-818B-17599BA031F1}" destId="{AF40DA04-1C30-42AE-8CBA-B2EDE66823B2}" srcOrd="1" destOrd="0" presId="urn:microsoft.com/office/officeart/2008/layout/CaptionedPictures"/>
    <dgm:cxn modelId="{E2E28180-9B7A-4D8C-86AD-3DF44945DE62}" type="presParOf" srcId="{B13A9D6F-9441-4341-818B-17599BA031F1}" destId="{4664A2A7-39DF-4A01-B3D8-783EB46AB598}" srcOrd="2" destOrd="0" presId="urn:microsoft.com/office/officeart/2008/layout/CaptionedPictures"/>
    <dgm:cxn modelId="{0C37B93B-9221-48C3-A49A-4A7138CCE7C6}" type="presParOf" srcId="{4664A2A7-39DF-4A01-B3D8-783EB46AB598}" destId="{BB163FE9-132E-48CF-963F-F4648C853352}" srcOrd="0" destOrd="0" presId="urn:microsoft.com/office/officeart/2008/layout/CaptionedPictures"/>
    <dgm:cxn modelId="{EB5BC0D2-5F87-4B72-83B6-8115B6BB4E14}" type="presParOf" srcId="{4664A2A7-39DF-4A01-B3D8-783EB46AB598}" destId="{9E455686-B24E-4748-AC20-4036BC29946E}" srcOrd="1" destOrd="0" presId="urn:microsoft.com/office/officeart/2008/layout/CaptionedPictures"/>
    <dgm:cxn modelId="{5A1EA644-C05F-45DB-8892-9B6C103C0229}" type="presParOf" srcId="{E3081AEA-053C-4237-8AAA-2EFAE7CE5CA7}" destId="{6CF41900-9EFD-4214-9C02-1305C597F7AD}" srcOrd="9" destOrd="0" presId="urn:microsoft.com/office/officeart/2008/layout/CaptionedPictures"/>
    <dgm:cxn modelId="{3A9B4DF0-9DB9-45D2-AE3A-2F4D16A4EF6A}" type="presParOf" srcId="{E3081AEA-053C-4237-8AAA-2EFAE7CE5CA7}" destId="{28C076A9-3DE9-43D7-B5EE-2A2F477A9808}" srcOrd="10" destOrd="0" presId="urn:microsoft.com/office/officeart/2008/layout/CaptionedPictures"/>
    <dgm:cxn modelId="{BD92EC47-7B07-4E33-B46A-A4D34DB2F20D}" type="presParOf" srcId="{28C076A9-3DE9-43D7-B5EE-2A2F477A9808}" destId="{CE898A73-98E0-4FA5-BB08-82B576BE2ECD}" srcOrd="0" destOrd="0" presId="urn:microsoft.com/office/officeart/2008/layout/CaptionedPictures"/>
    <dgm:cxn modelId="{0B2BDCA3-8412-47AD-94EF-78582AF7AEA2}" type="presParOf" srcId="{28C076A9-3DE9-43D7-B5EE-2A2F477A9808}" destId="{4BBA2019-A698-4C8A-9B14-5F009953D2F9}" srcOrd="1" destOrd="0" presId="urn:microsoft.com/office/officeart/2008/layout/CaptionedPictures"/>
    <dgm:cxn modelId="{250BA552-990F-48E4-A53C-19CFE47228AC}" type="presParOf" srcId="{28C076A9-3DE9-43D7-B5EE-2A2F477A9808}" destId="{1E1B97FD-8CE1-4469-BB28-50A272791786}" srcOrd="2" destOrd="0" presId="urn:microsoft.com/office/officeart/2008/layout/CaptionedPictures"/>
    <dgm:cxn modelId="{8E052CAA-6062-46A3-BB72-E38A7DE2EA37}" type="presParOf" srcId="{1E1B97FD-8CE1-4469-BB28-50A272791786}" destId="{575FCA93-D454-448B-A660-99CBC23396D1}" srcOrd="0" destOrd="0" presId="urn:microsoft.com/office/officeart/2008/layout/CaptionedPictures"/>
    <dgm:cxn modelId="{76DF42AA-A487-4E21-921A-AC80CEFDED4B}" type="presParOf" srcId="{1E1B97FD-8CE1-4469-BB28-50A272791786}" destId="{8E546A0D-E7D0-49E7-85B0-102CF19C36C6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320CBD-ED9A-4E54-B1DE-442477715A0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B8DCC4A-B279-448D-8079-855AE6609B7D}">
      <dgm:prSet phldrT="[Text]" custT="1"/>
      <dgm:spPr/>
      <dgm:t>
        <a:bodyPr/>
        <a:lstStyle/>
        <a:p>
          <a:pPr algn="l"/>
          <a:r>
            <a:rPr lang="de-DE" sz="2400" b="1" dirty="0"/>
            <a:t> 1. </a:t>
          </a:r>
          <a:r>
            <a:rPr lang="de-DE" sz="1600" dirty="0"/>
            <a:t>Defi einschalten</a:t>
          </a:r>
        </a:p>
      </dgm:t>
    </dgm:pt>
    <dgm:pt modelId="{6AF94AF2-9E41-48F8-B5C0-FDAC7BB4833F}" type="parTrans" cxnId="{304E5A13-D91A-4511-BAD2-8AA7F8AEBA9A}">
      <dgm:prSet/>
      <dgm:spPr/>
      <dgm:t>
        <a:bodyPr/>
        <a:lstStyle/>
        <a:p>
          <a:endParaRPr lang="de-DE"/>
        </a:p>
      </dgm:t>
    </dgm:pt>
    <dgm:pt modelId="{5E346E23-56E5-487D-A624-02BC17A8A86D}" type="sibTrans" cxnId="{304E5A13-D91A-4511-BAD2-8AA7F8AEBA9A}">
      <dgm:prSet/>
      <dgm:spPr/>
      <dgm:t>
        <a:bodyPr/>
        <a:lstStyle/>
        <a:p>
          <a:endParaRPr lang="de-DE"/>
        </a:p>
      </dgm:t>
    </dgm:pt>
    <dgm:pt modelId="{5FF8C21E-2BBA-4C5E-98A7-FAF55E7FC974}">
      <dgm:prSet phldrT="[Text]" custT="1"/>
      <dgm:spPr/>
      <dgm:t>
        <a:bodyPr/>
        <a:lstStyle/>
        <a:p>
          <a:pPr algn="ctr"/>
          <a:endParaRPr lang="de-DE" sz="1700" dirty="0"/>
        </a:p>
      </dgm:t>
    </dgm:pt>
    <dgm:pt modelId="{ACE46899-E6C6-4FA9-A220-B439E7C9A49D}" type="parTrans" cxnId="{0FF3A025-FE5A-47CE-A543-336BB4F1AF44}">
      <dgm:prSet/>
      <dgm:spPr/>
      <dgm:t>
        <a:bodyPr/>
        <a:lstStyle/>
        <a:p>
          <a:endParaRPr lang="de-DE"/>
        </a:p>
      </dgm:t>
    </dgm:pt>
    <dgm:pt modelId="{2ADFF423-2FFE-4823-AF80-ACBC1C47D702}" type="sibTrans" cxnId="{0FF3A025-FE5A-47CE-A543-336BB4F1AF44}">
      <dgm:prSet/>
      <dgm:spPr/>
      <dgm:t>
        <a:bodyPr/>
        <a:lstStyle/>
        <a:p>
          <a:endParaRPr lang="de-DE"/>
        </a:p>
      </dgm:t>
    </dgm:pt>
    <dgm:pt modelId="{D73D91B7-6D4E-4285-870A-C979B98EB11D}">
      <dgm:prSet phldrT="[Text]" custT="1"/>
      <dgm:spPr/>
      <dgm:t>
        <a:bodyPr/>
        <a:lstStyle/>
        <a:p>
          <a:pPr algn="r"/>
          <a:endParaRPr lang="de-DE" sz="1700" dirty="0"/>
        </a:p>
      </dgm:t>
    </dgm:pt>
    <dgm:pt modelId="{95E4307C-589F-4E6C-9C8D-A30FC9D2EFF3}" type="parTrans" cxnId="{00608BFD-9AE8-489B-9FD2-FDBAC8DACC5D}">
      <dgm:prSet/>
      <dgm:spPr/>
      <dgm:t>
        <a:bodyPr/>
        <a:lstStyle/>
        <a:p>
          <a:endParaRPr lang="de-DE"/>
        </a:p>
      </dgm:t>
    </dgm:pt>
    <dgm:pt modelId="{26C6E7E7-A0CE-4338-97D8-CC9A01A15DC5}" type="sibTrans" cxnId="{00608BFD-9AE8-489B-9FD2-FDBAC8DACC5D}">
      <dgm:prSet/>
      <dgm:spPr/>
      <dgm:t>
        <a:bodyPr/>
        <a:lstStyle/>
        <a:p>
          <a:endParaRPr lang="de-DE"/>
        </a:p>
      </dgm:t>
    </dgm:pt>
    <dgm:pt modelId="{E49BB1C0-1EA4-4376-A4DD-C610CA24D71D}" type="pres">
      <dgm:prSet presAssocID="{25320CBD-ED9A-4E54-B1DE-442477715A0F}" presName="outerComposite" presStyleCnt="0">
        <dgm:presLayoutVars>
          <dgm:chMax val="5"/>
          <dgm:dir/>
          <dgm:resizeHandles val="exact"/>
        </dgm:presLayoutVars>
      </dgm:prSet>
      <dgm:spPr/>
    </dgm:pt>
    <dgm:pt modelId="{0A9CB08A-4601-439E-A397-AC7DE92E00EE}" type="pres">
      <dgm:prSet presAssocID="{25320CBD-ED9A-4E54-B1DE-442477715A0F}" presName="dummyMaxCanvas" presStyleCnt="0">
        <dgm:presLayoutVars/>
      </dgm:prSet>
      <dgm:spPr/>
    </dgm:pt>
    <dgm:pt modelId="{31B579E3-BD51-4441-801A-C697724E7563}" type="pres">
      <dgm:prSet presAssocID="{25320CBD-ED9A-4E54-B1DE-442477715A0F}" presName="ThreeNodes_1" presStyleLbl="node1" presStyleIdx="0" presStyleCnt="3" custLinFactNeighborX="0">
        <dgm:presLayoutVars>
          <dgm:bulletEnabled val="1"/>
        </dgm:presLayoutVars>
      </dgm:prSet>
      <dgm:spPr/>
    </dgm:pt>
    <dgm:pt modelId="{E84C05E2-EEDE-4C08-860A-436DB67920B7}" type="pres">
      <dgm:prSet presAssocID="{25320CBD-ED9A-4E54-B1DE-442477715A0F}" presName="ThreeNodes_2" presStyleLbl="node1" presStyleIdx="1" presStyleCnt="3" custLinFactNeighborY="0">
        <dgm:presLayoutVars>
          <dgm:bulletEnabled val="1"/>
        </dgm:presLayoutVars>
      </dgm:prSet>
      <dgm:spPr/>
    </dgm:pt>
    <dgm:pt modelId="{965FEE4A-8293-4BC4-904B-E97D715BEDB1}" type="pres">
      <dgm:prSet presAssocID="{25320CBD-ED9A-4E54-B1DE-442477715A0F}" presName="ThreeNodes_3" presStyleLbl="node1" presStyleIdx="2" presStyleCnt="3">
        <dgm:presLayoutVars>
          <dgm:bulletEnabled val="1"/>
        </dgm:presLayoutVars>
      </dgm:prSet>
      <dgm:spPr/>
    </dgm:pt>
    <dgm:pt modelId="{9FFB9410-6C04-4378-974C-F16DD36E9C08}" type="pres">
      <dgm:prSet presAssocID="{25320CBD-ED9A-4E54-B1DE-442477715A0F}" presName="ThreeConn_1-2" presStyleLbl="fgAccFollowNode1" presStyleIdx="0" presStyleCnt="2">
        <dgm:presLayoutVars>
          <dgm:bulletEnabled val="1"/>
        </dgm:presLayoutVars>
      </dgm:prSet>
      <dgm:spPr/>
    </dgm:pt>
    <dgm:pt modelId="{9DAED096-4E35-43E5-910D-8CDCDEA79089}" type="pres">
      <dgm:prSet presAssocID="{25320CBD-ED9A-4E54-B1DE-442477715A0F}" presName="ThreeConn_2-3" presStyleLbl="fgAccFollowNode1" presStyleIdx="1" presStyleCnt="2">
        <dgm:presLayoutVars>
          <dgm:bulletEnabled val="1"/>
        </dgm:presLayoutVars>
      </dgm:prSet>
      <dgm:spPr/>
    </dgm:pt>
    <dgm:pt modelId="{2D187656-9F55-439B-923E-C75B7BABBF0E}" type="pres">
      <dgm:prSet presAssocID="{25320CBD-ED9A-4E54-B1DE-442477715A0F}" presName="ThreeNodes_1_text" presStyleLbl="node1" presStyleIdx="2" presStyleCnt="3">
        <dgm:presLayoutVars>
          <dgm:bulletEnabled val="1"/>
        </dgm:presLayoutVars>
      </dgm:prSet>
      <dgm:spPr/>
    </dgm:pt>
    <dgm:pt modelId="{C8AB2BBC-587D-4D3B-9155-BBA5A833667B}" type="pres">
      <dgm:prSet presAssocID="{25320CBD-ED9A-4E54-B1DE-442477715A0F}" presName="ThreeNodes_2_text" presStyleLbl="node1" presStyleIdx="2" presStyleCnt="3">
        <dgm:presLayoutVars>
          <dgm:bulletEnabled val="1"/>
        </dgm:presLayoutVars>
      </dgm:prSet>
      <dgm:spPr/>
    </dgm:pt>
    <dgm:pt modelId="{26ECC129-0EF5-4641-B801-46A5FD6FCDEA}" type="pres">
      <dgm:prSet presAssocID="{25320CBD-ED9A-4E54-B1DE-442477715A0F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04E5A13-D91A-4511-BAD2-8AA7F8AEBA9A}" srcId="{25320CBD-ED9A-4E54-B1DE-442477715A0F}" destId="{7B8DCC4A-B279-448D-8079-855AE6609B7D}" srcOrd="0" destOrd="0" parTransId="{6AF94AF2-9E41-48F8-B5C0-FDAC7BB4833F}" sibTransId="{5E346E23-56E5-487D-A624-02BC17A8A86D}"/>
    <dgm:cxn modelId="{F0D86215-AD6A-4AA7-9AC5-845E8D737604}" type="presOf" srcId="{25320CBD-ED9A-4E54-B1DE-442477715A0F}" destId="{E49BB1C0-1EA4-4376-A4DD-C610CA24D71D}" srcOrd="0" destOrd="0" presId="urn:microsoft.com/office/officeart/2005/8/layout/vProcess5"/>
    <dgm:cxn modelId="{0FF3A025-FE5A-47CE-A543-336BB4F1AF44}" srcId="{25320CBD-ED9A-4E54-B1DE-442477715A0F}" destId="{5FF8C21E-2BBA-4C5E-98A7-FAF55E7FC974}" srcOrd="1" destOrd="0" parTransId="{ACE46899-E6C6-4FA9-A220-B439E7C9A49D}" sibTransId="{2ADFF423-2FFE-4823-AF80-ACBC1C47D702}"/>
    <dgm:cxn modelId="{87B7BE38-E054-4F06-82C1-E5B79FE37736}" type="presOf" srcId="{2ADFF423-2FFE-4823-AF80-ACBC1C47D702}" destId="{9DAED096-4E35-43E5-910D-8CDCDEA79089}" srcOrd="0" destOrd="0" presId="urn:microsoft.com/office/officeart/2005/8/layout/vProcess5"/>
    <dgm:cxn modelId="{A1C30D3E-55E6-49F4-B88F-03894C05AD0B}" type="presOf" srcId="{7B8DCC4A-B279-448D-8079-855AE6609B7D}" destId="{2D187656-9F55-439B-923E-C75B7BABBF0E}" srcOrd="1" destOrd="0" presId="urn:microsoft.com/office/officeart/2005/8/layout/vProcess5"/>
    <dgm:cxn modelId="{25DB7E68-D76E-4263-BECD-20A4D14CD2FA}" type="presOf" srcId="{D73D91B7-6D4E-4285-870A-C979B98EB11D}" destId="{965FEE4A-8293-4BC4-904B-E97D715BEDB1}" srcOrd="0" destOrd="0" presId="urn:microsoft.com/office/officeart/2005/8/layout/vProcess5"/>
    <dgm:cxn modelId="{7F94CDBE-DBD8-4E03-9D83-51A400FDD50F}" type="presOf" srcId="{5FF8C21E-2BBA-4C5E-98A7-FAF55E7FC974}" destId="{E84C05E2-EEDE-4C08-860A-436DB67920B7}" srcOrd="0" destOrd="0" presId="urn:microsoft.com/office/officeart/2005/8/layout/vProcess5"/>
    <dgm:cxn modelId="{946FB8C4-E2CF-42A8-ABD3-6641A0183DAE}" type="presOf" srcId="{5FF8C21E-2BBA-4C5E-98A7-FAF55E7FC974}" destId="{C8AB2BBC-587D-4D3B-9155-BBA5A833667B}" srcOrd="1" destOrd="0" presId="urn:microsoft.com/office/officeart/2005/8/layout/vProcess5"/>
    <dgm:cxn modelId="{4FA56AC8-E84E-428F-BB5A-4C4AE23353B6}" type="presOf" srcId="{D73D91B7-6D4E-4285-870A-C979B98EB11D}" destId="{26ECC129-0EF5-4641-B801-46A5FD6FCDEA}" srcOrd="1" destOrd="0" presId="urn:microsoft.com/office/officeart/2005/8/layout/vProcess5"/>
    <dgm:cxn modelId="{48AEE2DF-3B3A-4A23-8F06-0D9E4C05F4D4}" type="presOf" srcId="{5E346E23-56E5-487D-A624-02BC17A8A86D}" destId="{9FFB9410-6C04-4378-974C-F16DD36E9C08}" srcOrd="0" destOrd="0" presId="urn:microsoft.com/office/officeart/2005/8/layout/vProcess5"/>
    <dgm:cxn modelId="{00608BFD-9AE8-489B-9FD2-FDBAC8DACC5D}" srcId="{25320CBD-ED9A-4E54-B1DE-442477715A0F}" destId="{D73D91B7-6D4E-4285-870A-C979B98EB11D}" srcOrd="2" destOrd="0" parTransId="{95E4307C-589F-4E6C-9C8D-A30FC9D2EFF3}" sibTransId="{26C6E7E7-A0CE-4338-97D8-CC9A01A15DC5}"/>
    <dgm:cxn modelId="{F7B7FDFD-BE63-45A1-A6A6-BA3AA4009C46}" type="presOf" srcId="{7B8DCC4A-B279-448D-8079-855AE6609B7D}" destId="{31B579E3-BD51-4441-801A-C697724E7563}" srcOrd="0" destOrd="0" presId="urn:microsoft.com/office/officeart/2005/8/layout/vProcess5"/>
    <dgm:cxn modelId="{D933C50C-5567-481E-AE73-80A0084480A3}" type="presParOf" srcId="{E49BB1C0-1EA4-4376-A4DD-C610CA24D71D}" destId="{0A9CB08A-4601-439E-A397-AC7DE92E00EE}" srcOrd="0" destOrd="0" presId="urn:microsoft.com/office/officeart/2005/8/layout/vProcess5"/>
    <dgm:cxn modelId="{4647A488-2AE8-4071-B3AD-DD21253C2662}" type="presParOf" srcId="{E49BB1C0-1EA4-4376-A4DD-C610CA24D71D}" destId="{31B579E3-BD51-4441-801A-C697724E7563}" srcOrd="1" destOrd="0" presId="urn:microsoft.com/office/officeart/2005/8/layout/vProcess5"/>
    <dgm:cxn modelId="{87B1E1D1-0520-4A57-81E1-06924C53E981}" type="presParOf" srcId="{E49BB1C0-1EA4-4376-A4DD-C610CA24D71D}" destId="{E84C05E2-EEDE-4C08-860A-436DB67920B7}" srcOrd="2" destOrd="0" presId="urn:microsoft.com/office/officeart/2005/8/layout/vProcess5"/>
    <dgm:cxn modelId="{1DFCD9C1-06DF-4A0A-BFD7-180492D158EF}" type="presParOf" srcId="{E49BB1C0-1EA4-4376-A4DD-C610CA24D71D}" destId="{965FEE4A-8293-4BC4-904B-E97D715BEDB1}" srcOrd="3" destOrd="0" presId="urn:microsoft.com/office/officeart/2005/8/layout/vProcess5"/>
    <dgm:cxn modelId="{BFC50177-5B03-4A5E-B756-998D00787909}" type="presParOf" srcId="{E49BB1C0-1EA4-4376-A4DD-C610CA24D71D}" destId="{9FFB9410-6C04-4378-974C-F16DD36E9C08}" srcOrd="4" destOrd="0" presId="urn:microsoft.com/office/officeart/2005/8/layout/vProcess5"/>
    <dgm:cxn modelId="{01E5A3D7-25D2-434D-85AC-4977AA064974}" type="presParOf" srcId="{E49BB1C0-1EA4-4376-A4DD-C610CA24D71D}" destId="{9DAED096-4E35-43E5-910D-8CDCDEA79089}" srcOrd="5" destOrd="0" presId="urn:microsoft.com/office/officeart/2005/8/layout/vProcess5"/>
    <dgm:cxn modelId="{D0774FFE-3125-47B7-B740-B6CF7E1915CB}" type="presParOf" srcId="{E49BB1C0-1EA4-4376-A4DD-C610CA24D71D}" destId="{2D187656-9F55-439B-923E-C75B7BABBF0E}" srcOrd="6" destOrd="0" presId="urn:microsoft.com/office/officeart/2005/8/layout/vProcess5"/>
    <dgm:cxn modelId="{3425834F-1AC0-40E4-8CBB-3C36DDF8D26E}" type="presParOf" srcId="{E49BB1C0-1EA4-4376-A4DD-C610CA24D71D}" destId="{C8AB2BBC-587D-4D3B-9155-BBA5A833667B}" srcOrd="7" destOrd="0" presId="urn:microsoft.com/office/officeart/2005/8/layout/vProcess5"/>
    <dgm:cxn modelId="{79995624-57AC-480F-83F8-01965586FDC4}" type="presParOf" srcId="{E49BB1C0-1EA4-4376-A4DD-C610CA24D71D}" destId="{26ECC129-0EF5-4641-B801-46A5FD6FCDE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D33D29-4E63-4C87-9AFF-EFE753863D33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DA908F7-067D-4DAA-9CD0-D94DBB11B195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 anchor="ctr" anchorCtr="0"/>
        <a:lstStyle/>
        <a:p>
          <a:pPr algn="l"/>
          <a:r>
            <a:rPr lang="de-DE" sz="1100" dirty="0"/>
            <a:t>- Mit der anderen Hand fernes Bein am Oberschenkel greifen und im Kniegelenk beugen</a:t>
          </a:r>
        </a:p>
        <a:p>
          <a:pPr algn="l"/>
          <a:r>
            <a:rPr lang="de-DE" sz="1100" dirty="0"/>
            <a:t>- Der Fuß soll auf dem Boden bleiben</a:t>
          </a:r>
        </a:p>
      </dgm:t>
    </dgm:pt>
    <dgm:pt modelId="{8C45510A-3472-4A01-8A77-6E89950B8E26}" type="sibTrans" cxnId="{09A082CB-6B9F-49A5-8145-F1A31441DE6A}">
      <dgm:prSet/>
      <dgm:spPr/>
      <dgm:t>
        <a:bodyPr/>
        <a:lstStyle/>
        <a:p>
          <a:endParaRPr lang="de-DE"/>
        </a:p>
      </dgm:t>
    </dgm:pt>
    <dgm:pt modelId="{F02A7458-BB2F-47E9-A1D4-A0E0802523B9}" type="parTrans" cxnId="{09A082CB-6B9F-49A5-8145-F1A31441DE6A}">
      <dgm:prSet/>
      <dgm:spPr/>
      <dgm:t>
        <a:bodyPr/>
        <a:lstStyle/>
        <a:p>
          <a:endParaRPr lang="de-DE"/>
        </a:p>
      </dgm:t>
    </dgm:pt>
    <dgm:pt modelId="{CDCA027B-D078-4412-87A2-AF0EF6ECE121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 anchor="ctr" anchorCtr="0"/>
        <a:lstStyle/>
        <a:p>
          <a:pPr algn="l"/>
          <a:r>
            <a:rPr lang="de-DE" sz="1100" baseline="0" dirty="0">
              <a:latin typeface="Arial" panose="020B0604020202020204" pitchFamily="34" charset="0"/>
            </a:rPr>
            <a:t>- Fernen Arm am Handgelenk fassen und Arm vor der Brust kreuzen</a:t>
          </a:r>
        </a:p>
        <a:p>
          <a:pPr algn="l"/>
          <a:r>
            <a:rPr lang="de-DE" sz="1100" baseline="0" dirty="0">
              <a:latin typeface="Arial" panose="020B0604020202020204" pitchFamily="34" charset="0"/>
            </a:rPr>
            <a:t>-Handrücken auf die Wange des Bewusstlosen legen (und dort festhalten)</a:t>
          </a:r>
          <a:endParaRPr lang="de-DE" sz="1100" dirty="0"/>
        </a:p>
      </dgm:t>
    </dgm:pt>
    <dgm:pt modelId="{42285DBE-3CDF-4E91-87A7-6FC5294C3869}" type="sibTrans" cxnId="{A4029760-943E-495F-B961-F5AD34EBCA13}">
      <dgm:prSet/>
      <dgm:spPr/>
      <dgm:t>
        <a:bodyPr/>
        <a:lstStyle/>
        <a:p>
          <a:endParaRPr lang="de-DE"/>
        </a:p>
      </dgm:t>
    </dgm:pt>
    <dgm:pt modelId="{5C4E4B2F-1246-40FD-8DDF-5978237AD566}" type="parTrans" cxnId="{A4029760-943E-495F-B961-F5AD34EBCA13}">
      <dgm:prSet/>
      <dgm:spPr/>
      <dgm:t>
        <a:bodyPr/>
        <a:lstStyle/>
        <a:p>
          <a:endParaRPr lang="de-DE"/>
        </a:p>
      </dgm:t>
    </dgm:pt>
    <dgm:pt modelId="{D383933F-6648-4D69-8940-64431FFA9241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 anchor="ctr" anchorCtr="0"/>
        <a:lstStyle/>
        <a:p>
          <a:pPr algn="l"/>
          <a:r>
            <a:rPr lang="de-DE" sz="1100" baseline="0" dirty="0">
              <a:solidFill>
                <a:schemeClr val="tx2"/>
              </a:solidFill>
              <a:latin typeface="Arial" panose="020B0604020202020204" pitchFamily="34" charset="0"/>
            </a:rPr>
            <a:t>- Seitlich neben dem Patienten knien</a:t>
          </a:r>
        </a:p>
        <a:p>
          <a:pPr algn="l"/>
          <a:r>
            <a:rPr lang="de-DE" sz="1100" baseline="0" dirty="0">
              <a:solidFill>
                <a:schemeClr val="tx2"/>
              </a:solidFill>
              <a:latin typeface="Arial" panose="020B0604020202020204" pitchFamily="34" charset="0"/>
            </a:rPr>
            <a:t>- Den dir zugewandten Arm des Patienten rechtwinklig zum Körper mit der Handfläche nach oben legen</a:t>
          </a:r>
        </a:p>
      </dgm:t>
    </dgm:pt>
    <dgm:pt modelId="{69CB9229-9565-4348-9719-6FADE5C1B61C}" type="sibTrans" cxnId="{1957E684-C88B-4EB1-986A-B4681ED73472}">
      <dgm:prSet/>
      <dgm:spPr/>
      <dgm:t>
        <a:bodyPr/>
        <a:lstStyle/>
        <a:p>
          <a:endParaRPr lang="de-DE"/>
        </a:p>
      </dgm:t>
    </dgm:pt>
    <dgm:pt modelId="{0A9A45EA-AF44-461F-8BE5-649E879F03AA}" type="parTrans" cxnId="{1957E684-C88B-4EB1-986A-B4681ED73472}">
      <dgm:prSet/>
      <dgm:spPr/>
      <dgm:t>
        <a:bodyPr/>
        <a:lstStyle/>
        <a:p>
          <a:endParaRPr lang="de-DE"/>
        </a:p>
      </dgm:t>
    </dgm:pt>
    <dgm:pt modelId="{5F85AB67-637D-49B5-8EA7-5B2BE417E3BD}" type="pres">
      <dgm:prSet presAssocID="{D6D33D29-4E63-4C87-9AFF-EFE753863D33}" presName="Name0" presStyleCnt="0">
        <dgm:presLayoutVars>
          <dgm:dir/>
          <dgm:resizeHandles val="exact"/>
        </dgm:presLayoutVars>
      </dgm:prSet>
      <dgm:spPr/>
    </dgm:pt>
    <dgm:pt modelId="{7006334E-A81F-46F5-8F29-696716A52299}" type="pres">
      <dgm:prSet presAssocID="{D383933F-6648-4D69-8940-64431FFA9241}" presName="composite" presStyleCnt="0"/>
      <dgm:spPr/>
    </dgm:pt>
    <dgm:pt modelId="{8F27B9DD-89AE-4A76-B118-E67CC281D9F1}" type="pres">
      <dgm:prSet presAssocID="{D383933F-6648-4D69-8940-64431FFA9241}" presName="imagSh" presStyleLbl="bgImgPlace1" presStyleIdx="0" presStyleCnt="3" custScaleX="129356" custLinFactNeighborX="-124"/>
      <dgm:spPr>
        <a:blipFill rotWithShape="1">
          <a:blip xmlns:r="http://schemas.openxmlformats.org/officeDocument/2006/relationships" r:embed="rId1"/>
          <a:srcRect/>
          <a:stretch>
            <a:fillRect l="-4000" r="-4000"/>
          </a:stretch>
        </a:blipFill>
      </dgm:spPr>
    </dgm:pt>
    <dgm:pt modelId="{4790CB68-7710-4279-99B9-AD2A61CAA82E}" type="pres">
      <dgm:prSet presAssocID="{D383933F-6648-4D69-8940-64431FFA9241}" presName="txNode" presStyleLbl="node1" presStyleIdx="0" presStyleCnt="3" custScaleX="110677" custScaleY="63564" custLinFactNeighborX="-11718" custLinFactNeighborY="25670">
        <dgm:presLayoutVars>
          <dgm:bulletEnabled val="1"/>
        </dgm:presLayoutVars>
      </dgm:prSet>
      <dgm:spPr/>
    </dgm:pt>
    <dgm:pt modelId="{6458F944-0A60-48AF-AC53-2305F9C91700}" type="pres">
      <dgm:prSet presAssocID="{69CB9229-9565-4348-9719-6FADE5C1B61C}" presName="sibTrans" presStyleLbl="sibTrans2D1" presStyleIdx="0" presStyleCnt="2" custScaleX="223252"/>
      <dgm:spPr/>
    </dgm:pt>
    <dgm:pt modelId="{B1FE6630-659E-4D1F-ABFB-DDD4AAA3044E}" type="pres">
      <dgm:prSet presAssocID="{69CB9229-9565-4348-9719-6FADE5C1B61C}" presName="connTx" presStyleLbl="sibTrans2D1" presStyleIdx="0" presStyleCnt="2"/>
      <dgm:spPr/>
    </dgm:pt>
    <dgm:pt modelId="{C10B8CC6-8B2A-431E-8C8D-D9A98E69FA7D}" type="pres">
      <dgm:prSet presAssocID="{CDCA027B-D078-4412-87A2-AF0EF6ECE121}" presName="composite" presStyleCnt="0"/>
      <dgm:spPr/>
    </dgm:pt>
    <dgm:pt modelId="{5D8E532A-8943-454C-820C-D0B80655E202}" type="pres">
      <dgm:prSet presAssocID="{CDCA027B-D078-4412-87A2-AF0EF6ECE121}" presName="imagSh" presStyleLbl="bgImgPlace1" presStyleIdx="1" presStyleCnt="3" custScaleX="129356"/>
      <dgm:spPr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</dgm:spPr>
    </dgm:pt>
    <dgm:pt modelId="{1FCFF6A5-F836-4408-A8FD-3A0C948776A3}" type="pres">
      <dgm:prSet presAssocID="{CDCA027B-D078-4412-87A2-AF0EF6ECE121}" presName="txNode" presStyleLbl="node1" presStyleIdx="1" presStyleCnt="3" custScaleX="110677" custScaleY="63564" custLinFactNeighborX="-12809" custLinFactNeighborY="25670">
        <dgm:presLayoutVars>
          <dgm:bulletEnabled val="1"/>
        </dgm:presLayoutVars>
      </dgm:prSet>
      <dgm:spPr/>
    </dgm:pt>
    <dgm:pt modelId="{29AB078D-7E7F-4705-BD6C-C3922D5838F8}" type="pres">
      <dgm:prSet presAssocID="{42285DBE-3CDF-4E91-87A7-6FC5294C3869}" presName="sibTrans" presStyleLbl="sibTrans2D1" presStyleIdx="1" presStyleCnt="2" custScaleX="223252"/>
      <dgm:spPr/>
    </dgm:pt>
    <dgm:pt modelId="{8A71253E-4BE7-4237-9F85-EFA005AD7668}" type="pres">
      <dgm:prSet presAssocID="{42285DBE-3CDF-4E91-87A7-6FC5294C3869}" presName="connTx" presStyleLbl="sibTrans2D1" presStyleIdx="1" presStyleCnt="2"/>
      <dgm:spPr/>
    </dgm:pt>
    <dgm:pt modelId="{98B37077-37A7-48DF-B90C-C696D4AC762E}" type="pres">
      <dgm:prSet presAssocID="{8DA908F7-067D-4DAA-9CD0-D94DBB11B195}" presName="composite" presStyleCnt="0"/>
      <dgm:spPr/>
    </dgm:pt>
    <dgm:pt modelId="{C7561FE7-ADE2-4CEE-8BF0-BC09D31E5632}" type="pres">
      <dgm:prSet presAssocID="{8DA908F7-067D-4DAA-9CD0-D94DBB11B195}" presName="imagSh" presStyleLbl="bgImgPlace1" presStyleIdx="2" presStyleCnt="3" custScaleX="129356"/>
      <dgm:spPr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</dgm:spPr>
    </dgm:pt>
    <dgm:pt modelId="{F802072C-AD9B-4362-8058-3C295F3FEE6E}" type="pres">
      <dgm:prSet presAssocID="{8DA908F7-067D-4DAA-9CD0-D94DBB11B195}" presName="txNode" presStyleLbl="node1" presStyleIdx="2" presStyleCnt="3" custScaleX="110677" custScaleY="63564" custLinFactNeighborX="-11594" custLinFactNeighborY="25670">
        <dgm:presLayoutVars>
          <dgm:bulletEnabled val="1"/>
        </dgm:presLayoutVars>
      </dgm:prSet>
      <dgm:spPr/>
    </dgm:pt>
  </dgm:ptLst>
  <dgm:cxnLst>
    <dgm:cxn modelId="{5CE5755B-5E41-49A3-8D80-024B0BBA2A0A}" type="presOf" srcId="{69CB9229-9565-4348-9719-6FADE5C1B61C}" destId="{B1FE6630-659E-4D1F-ABFB-DDD4AAA3044E}" srcOrd="1" destOrd="0" presId="urn:microsoft.com/office/officeart/2005/8/layout/hProcess10"/>
    <dgm:cxn modelId="{A4029760-943E-495F-B961-F5AD34EBCA13}" srcId="{D6D33D29-4E63-4C87-9AFF-EFE753863D33}" destId="{CDCA027B-D078-4412-87A2-AF0EF6ECE121}" srcOrd="1" destOrd="0" parTransId="{5C4E4B2F-1246-40FD-8DDF-5978237AD566}" sibTransId="{42285DBE-3CDF-4E91-87A7-6FC5294C3869}"/>
    <dgm:cxn modelId="{7A4C6369-59CA-4A2A-9AE3-EC06104D1856}" type="presOf" srcId="{42285DBE-3CDF-4E91-87A7-6FC5294C3869}" destId="{29AB078D-7E7F-4705-BD6C-C3922D5838F8}" srcOrd="0" destOrd="0" presId="urn:microsoft.com/office/officeart/2005/8/layout/hProcess10"/>
    <dgm:cxn modelId="{18AE3F6D-E469-400B-93BB-C2AD441FDDBF}" type="presOf" srcId="{8DA908F7-067D-4DAA-9CD0-D94DBB11B195}" destId="{F802072C-AD9B-4362-8058-3C295F3FEE6E}" srcOrd="0" destOrd="0" presId="urn:microsoft.com/office/officeart/2005/8/layout/hProcess10"/>
    <dgm:cxn modelId="{CCFF4856-AADB-461D-B8F8-C0828376FE7F}" type="presOf" srcId="{D383933F-6648-4D69-8940-64431FFA9241}" destId="{4790CB68-7710-4279-99B9-AD2A61CAA82E}" srcOrd="0" destOrd="0" presId="urn:microsoft.com/office/officeart/2005/8/layout/hProcess10"/>
    <dgm:cxn modelId="{103FE27F-AB9E-4955-87B5-13745E7647A2}" type="presOf" srcId="{42285DBE-3CDF-4E91-87A7-6FC5294C3869}" destId="{8A71253E-4BE7-4237-9F85-EFA005AD7668}" srcOrd="1" destOrd="0" presId="urn:microsoft.com/office/officeart/2005/8/layout/hProcess10"/>
    <dgm:cxn modelId="{1957E684-C88B-4EB1-986A-B4681ED73472}" srcId="{D6D33D29-4E63-4C87-9AFF-EFE753863D33}" destId="{D383933F-6648-4D69-8940-64431FFA9241}" srcOrd="0" destOrd="0" parTransId="{0A9A45EA-AF44-461F-8BE5-649E879F03AA}" sibTransId="{69CB9229-9565-4348-9719-6FADE5C1B61C}"/>
    <dgm:cxn modelId="{4B46BA9C-2845-47EE-9E45-30A4A6A7BC24}" type="presOf" srcId="{69CB9229-9565-4348-9719-6FADE5C1B61C}" destId="{6458F944-0A60-48AF-AC53-2305F9C91700}" srcOrd="0" destOrd="0" presId="urn:microsoft.com/office/officeart/2005/8/layout/hProcess10"/>
    <dgm:cxn modelId="{09A082CB-6B9F-49A5-8145-F1A31441DE6A}" srcId="{D6D33D29-4E63-4C87-9AFF-EFE753863D33}" destId="{8DA908F7-067D-4DAA-9CD0-D94DBB11B195}" srcOrd="2" destOrd="0" parTransId="{F02A7458-BB2F-47E9-A1D4-A0E0802523B9}" sibTransId="{8C45510A-3472-4A01-8A77-6E89950B8E26}"/>
    <dgm:cxn modelId="{BA86FCD5-5D42-4F8A-B5BC-DF8FACD7C568}" type="presOf" srcId="{D6D33D29-4E63-4C87-9AFF-EFE753863D33}" destId="{5F85AB67-637D-49B5-8EA7-5B2BE417E3BD}" srcOrd="0" destOrd="0" presId="urn:microsoft.com/office/officeart/2005/8/layout/hProcess10"/>
    <dgm:cxn modelId="{005F71F4-1D70-4817-8A09-C68CD32A34D9}" type="presOf" srcId="{CDCA027B-D078-4412-87A2-AF0EF6ECE121}" destId="{1FCFF6A5-F836-4408-A8FD-3A0C948776A3}" srcOrd="0" destOrd="0" presId="urn:microsoft.com/office/officeart/2005/8/layout/hProcess10"/>
    <dgm:cxn modelId="{9FE601D9-5A75-4DA4-833B-E914AA1493E7}" type="presParOf" srcId="{5F85AB67-637D-49B5-8EA7-5B2BE417E3BD}" destId="{7006334E-A81F-46F5-8F29-696716A52299}" srcOrd="0" destOrd="0" presId="urn:microsoft.com/office/officeart/2005/8/layout/hProcess10"/>
    <dgm:cxn modelId="{B6D43F9D-2A4C-4688-946C-EB9D8D6E30DF}" type="presParOf" srcId="{7006334E-A81F-46F5-8F29-696716A52299}" destId="{8F27B9DD-89AE-4A76-B118-E67CC281D9F1}" srcOrd="0" destOrd="0" presId="urn:microsoft.com/office/officeart/2005/8/layout/hProcess10"/>
    <dgm:cxn modelId="{D05C5CB9-522D-47B2-8C68-979CE63B9771}" type="presParOf" srcId="{7006334E-A81F-46F5-8F29-696716A52299}" destId="{4790CB68-7710-4279-99B9-AD2A61CAA82E}" srcOrd="1" destOrd="0" presId="urn:microsoft.com/office/officeart/2005/8/layout/hProcess10"/>
    <dgm:cxn modelId="{14F0E7A4-973A-40AD-8478-65034200A43F}" type="presParOf" srcId="{5F85AB67-637D-49B5-8EA7-5B2BE417E3BD}" destId="{6458F944-0A60-48AF-AC53-2305F9C91700}" srcOrd="1" destOrd="0" presId="urn:microsoft.com/office/officeart/2005/8/layout/hProcess10"/>
    <dgm:cxn modelId="{E1449DDA-F42F-4BC6-9636-94A49E7A2786}" type="presParOf" srcId="{6458F944-0A60-48AF-AC53-2305F9C91700}" destId="{B1FE6630-659E-4D1F-ABFB-DDD4AAA3044E}" srcOrd="0" destOrd="0" presId="urn:microsoft.com/office/officeart/2005/8/layout/hProcess10"/>
    <dgm:cxn modelId="{330722DF-5DE9-41E1-AF23-991F93B7A097}" type="presParOf" srcId="{5F85AB67-637D-49B5-8EA7-5B2BE417E3BD}" destId="{C10B8CC6-8B2A-431E-8C8D-D9A98E69FA7D}" srcOrd="2" destOrd="0" presId="urn:microsoft.com/office/officeart/2005/8/layout/hProcess10"/>
    <dgm:cxn modelId="{CBDA10A6-8257-4473-BC80-AFF94888997A}" type="presParOf" srcId="{C10B8CC6-8B2A-431E-8C8D-D9A98E69FA7D}" destId="{5D8E532A-8943-454C-820C-D0B80655E202}" srcOrd="0" destOrd="0" presId="urn:microsoft.com/office/officeart/2005/8/layout/hProcess10"/>
    <dgm:cxn modelId="{13B86B2A-8285-4E1D-8276-2A5776E6F602}" type="presParOf" srcId="{C10B8CC6-8B2A-431E-8C8D-D9A98E69FA7D}" destId="{1FCFF6A5-F836-4408-A8FD-3A0C948776A3}" srcOrd="1" destOrd="0" presId="urn:microsoft.com/office/officeart/2005/8/layout/hProcess10"/>
    <dgm:cxn modelId="{EB9C26DC-42C0-41AB-8164-9D6671E44DF8}" type="presParOf" srcId="{5F85AB67-637D-49B5-8EA7-5B2BE417E3BD}" destId="{29AB078D-7E7F-4705-BD6C-C3922D5838F8}" srcOrd="3" destOrd="0" presId="urn:microsoft.com/office/officeart/2005/8/layout/hProcess10"/>
    <dgm:cxn modelId="{41AB9005-268B-4C0E-808E-F75DB45FC6E9}" type="presParOf" srcId="{29AB078D-7E7F-4705-BD6C-C3922D5838F8}" destId="{8A71253E-4BE7-4237-9F85-EFA005AD7668}" srcOrd="0" destOrd="0" presId="urn:microsoft.com/office/officeart/2005/8/layout/hProcess10"/>
    <dgm:cxn modelId="{C550906B-FC5B-49AA-846F-B558EFBC6362}" type="presParOf" srcId="{5F85AB67-637D-49B5-8EA7-5B2BE417E3BD}" destId="{98B37077-37A7-48DF-B90C-C696D4AC762E}" srcOrd="4" destOrd="0" presId="urn:microsoft.com/office/officeart/2005/8/layout/hProcess10"/>
    <dgm:cxn modelId="{C6C2AB40-E113-4EE5-8FCC-641C9CB0E5A8}" type="presParOf" srcId="{98B37077-37A7-48DF-B90C-C696D4AC762E}" destId="{C7561FE7-ADE2-4CEE-8BF0-BC09D31E5632}" srcOrd="0" destOrd="0" presId="urn:microsoft.com/office/officeart/2005/8/layout/hProcess10"/>
    <dgm:cxn modelId="{A139B9E7-D48C-46D2-AF31-EA154470F92C}" type="presParOf" srcId="{98B37077-37A7-48DF-B90C-C696D4AC762E}" destId="{F802072C-AD9B-4362-8058-3C295F3FEE6E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D33D29-4E63-4C87-9AFF-EFE753863D33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DA908F7-067D-4DAA-9CD0-D94DBB11B195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 anchor="ctr" anchorCtr="0"/>
        <a:lstStyle/>
        <a:p>
          <a:pPr algn="l"/>
          <a:r>
            <a:rPr lang="de-DE" sz="1100" dirty="0"/>
            <a:t>- Regelmäßige Kontrolle von Bewusstsein und Atmung</a:t>
          </a:r>
        </a:p>
        <a:p>
          <a:pPr algn="l"/>
          <a:r>
            <a:rPr lang="de-DE" sz="1100" dirty="0"/>
            <a:t>- Wärmeerhalt</a:t>
          </a:r>
        </a:p>
      </dgm:t>
    </dgm:pt>
    <dgm:pt modelId="{8C45510A-3472-4A01-8A77-6E89950B8E26}" type="sibTrans" cxnId="{09A082CB-6B9F-49A5-8145-F1A31441DE6A}">
      <dgm:prSet/>
      <dgm:spPr/>
      <dgm:t>
        <a:bodyPr/>
        <a:lstStyle/>
        <a:p>
          <a:endParaRPr lang="de-DE"/>
        </a:p>
      </dgm:t>
    </dgm:pt>
    <dgm:pt modelId="{F02A7458-BB2F-47E9-A1D4-A0E0802523B9}" type="parTrans" cxnId="{09A082CB-6B9F-49A5-8145-F1A31441DE6A}">
      <dgm:prSet/>
      <dgm:spPr/>
      <dgm:t>
        <a:bodyPr/>
        <a:lstStyle/>
        <a:p>
          <a:endParaRPr lang="de-DE"/>
        </a:p>
      </dgm:t>
    </dgm:pt>
    <dgm:pt modelId="{CDCA027B-D078-4412-87A2-AF0EF6ECE121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 anchor="ctr" anchorCtr="0"/>
        <a:lstStyle/>
        <a:p>
          <a:pPr algn="l"/>
          <a:r>
            <a:rPr lang="de-DE" sz="1100" baseline="0" dirty="0">
              <a:latin typeface="Arial" panose="020B0604020202020204" pitchFamily="34" charset="0"/>
            </a:rPr>
            <a:t>- Kopf überstrecken</a:t>
          </a:r>
        </a:p>
        <a:p>
          <a:pPr algn="l"/>
          <a:r>
            <a:rPr lang="de-DE" sz="1100" baseline="0" dirty="0">
              <a:latin typeface="Arial" panose="020B0604020202020204" pitchFamily="34" charset="0"/>
            </a:rPr>
            <a:t>- Die an der Wange liegende Hand so positionieren, dass der Kopf überstreckt bleibt</a:t>
          </a:r>
          <a:endParaRPr lang="de-DE" sz="1100" dirty="0"/>
        </a:p>
      </dgm:t>
    </dgm:pt>
    <dgm:pt modelId="{42285DBE-3CDF-4E91-87A7-6FC5294C3869}" type="sibTrans" cxnId="{A4029760-943E-495F-B961-F5AD34EBCA13}">
      <dgm:prSet/>
      <dgm:spPr/>
      <dgm:t>
        <a:bodyPr/>
        <a:lstStyle/>
        <a:p>
          <a:endParaRPr lang="de-DE"/>
        </a:p>
      </dgm:t>
    </dgm:pt>
    <dgm:pt modelId="{5C4E4B2F-1246-40FD-8DDF-5978237AD566}" type="parTrans" cxnId="{A4029760-943E-495F-B961-F5AD34EBCA13}">
      <dgm:prSet/>
      <dgm:spPr/>
      <dgm:t>
        <a:bodyPr/>
        <a:lstStyle/>
        <a:p>
          <a:endParaRPr lang="de-DE"/>
        </a:p>
      </dgm:t>
    </dgm:pt>
    <dgm:pt modelId="{D383933F-6648-4D69-8940-64431FFA9241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 anchor="ctr" anchorCtr="0"/>
        <a:lstStyle/>
        <a:p>
          <a:pPr algn="l"/>
          <a:r>
            <a:rPr lang="de-DE" sz="1050" baseline="0" dirty="0">
              <a:latin typeface="Arial" panose="020B0604020202020204" pitchFamily="34" charset="0"/>
            </a:rPr>
            <a:t>- Betroffenen am Knie und an der Schulter zu deiner Seite ziehen</a:t>
          </a:r>
        </a:p>
        <a:p>
          <a:pPr algn="l"/>
          <a:r>
            <a:rPr lang="de-DE" sz="1050" baseline="0" dirty="0">
              <a:latin typeface="Arial" panose="020B0604020202020204" pitchFamily="34" charset="0"/>
            </a:rPr>
            <a:t>- Auf den Kopf achten (optimalerweise stabilisiert ein zweiter Helfer den Kopf und führt ihn bei der Drehung mit)</a:t>
          </a:r>
        </a:p>
      </dgm:t>
    </dgm:pt>
    <dgm:pt modelId="{69CB9229-9565-4348-9719-6FADE5C1B61C}" type="sibTrans" cxnId="{1957E684-C88B-4EB1-986A-B4681ED73472}">
      <dgm:prSet/>
      <dgm:spPr/>
      <dgm:t>
        <a:bodyPr/>
        <a:lstStyle/>
        <a:p>
          <a:endParaRPr lang="de-DE"/>
        </a:p>
      </dgm:t>
    </dgm:pt>
    <dgm:pt modelId="{0A9A45EA-AF44-461F-8BE5-649E879F03AA}" type="parTrans" cxnId="{1957E684-C88B-4EB1-986A-B4681ED73472}">
      <dgm:prSet/>
      <dgm:spPr/>
      <dgm:t>
        <a:bodyPr/>
        <a:lstStyle/>
        <a:p>
          <a:endParaRPr lang="de-DE"/>
        </a:p>
      </dgm:t>
    </dgm:pt>
    <dgm:pt modelId="{5F85AB67-637D-49B5-8EA7-5B2BE417E3BD}" type="pres">
      <dgm:prSet presAssocID="{D6D33D29-4E63-4C87-9AFF-EFE753863D33}" presName="Name0" presStyleCnt="0">
        <dgm:presLayoutVars>
          <dgm:dir/>
          <dgm:resizeHandles val="exact"/>
        </dgm:presLayoutVars>
      </dgm:prSet>
      <dgm:spPr/>
    </dgm:pt>
    <dgm:pt modelId="{7006334E-A81F-46F5-8F29-696716A52299}" type="pres">
      <dgm:prSet presAssocID="{D383933F-6648-4D69-8940-64431FFA9241}" presName="composite" presStyleCnt="0"/>
      <dgm:spPr/>
    </dgm:pt>
    <dgm:pt modelId="{8F27B9DD-89AE-4A76-B118-E67CC281D9F1}" type="pres">
      <dgm:prSet presAssocID="{D383933F-6648-4D69-8940-64431FFA9241}" presName="imagSh" presStyleLbl="bgImgPlace1" presStyleIdx="0" presStyleCnt="3" custScaleX="129356" custLinFactNeighborX="-124"/>
      <dgm:spPr>
        <a:blipFill rotWithShape="1">
          <a:blip xmlns:r="http://schemas.openxmlformats.org/officeDocument/2006/relationships" r:embed="rId1"/>
          <a:srcRect/>
          <a:stretch>
            <a:fillRect l="-8000" r="-8000"/>
          </a:stretch>
        </a:blipFill>
      </dgm:spPr>
    </dgm:pt>
    <dgm:pt modelId="{4790CB68-7710-4279-99B9-AD2A61CAA82E}" type="pres">
      <dgm:prSet presAssocID="{D383933F-6648-4D69-8940-64431FFA9241}" presName="txNode" presStyleLbl="node1" presStyleIdx="0" presStyleCnt="3" custScaleX="110677" custScaleY="63564" custLinFactNeighborX="-9187" custLinFactNeighborY="25670">
        <dgm:presLayoutVars>
          <dgm:bulletEnabled val="1"/>
        </dgm:presLayoutVars>
      </dgm:prSet>
      <dgm:spPr/>
    </dgm:pt>
    <dgm:pt modelId="{6458F944-0A60-48AF-AC53-2305F9C91700}" type="pres">
      <dgm:prSet presAssocID="{69CB9229-9565-4348-9719-6FADE5C1B61C}" presName="sibTrans" presStyleLbl="sibTrans2D1" presStyleIdx="0" presStyleCnt="2" custScaleX="223252"/>
      <dgm:spPr/>
    </dgm:pt>
    <dgm:pt modelId="{B1FE6630-659E-4D1F-ABFB-DDD4AAA3044E}" type="pres">
      <dgm:prSet presAssocID="{69CB9229-9565-4348-9719-6FADE5C1B61C}" presName="connTx" presStyleLbl="sibTrans2D1" presStyleIdx="0" presStyleCnt="2"/>
      <dgm:spPr/>
    </dgm:pt>
    <dgm:pt modelId="{C10B8CC6-8B2A-431E-8C8D-D9A98E69FA7D}" type="pres">
      <dgm:prSet presAssocID="{CDCA027B-D078-4412-87A2-AF0EF6ECE121}" presName="composite" presStyleCnt="0"/>
      <dgm:spPr/>
    </dgm:pt>
    <dgm:pt modelId="{5D8E532A-8943-454C-820C-D0B80655E202}" type="pres">
      <dgm:prSet presAssocID="{CDCA027B-D078-4412-87A2-AF0EF6ECE121}" presName="imagSh" presStyleLbl="bgImgPlace1" presStyleIdx="1" presStyleCnt="3" custScaleX="129356"/>
      <dgm:spPr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</dgm:spPr>
    </dgm:pt>
    <dgm:pt modelId="{1FCFF6A5-F836-4408-A8FD-3A0C948776A3}" type="pres">
      <dgm:prSet presAssocID="{CDCA027B-D078-4412-87A2-AF0EF6ECE121}" presName="txNode" presStyleLbl="node1" presStyleIdx="1" presStyleCnt="3" custScaleX="110677" custScaleY="63564" custLinFactNeighborX="-12809" custLinFactNeighborY="25670">
        <dgm:presLayoutVars>
          <dgm:bulletEnabled val="1"/>
        </dgm:presLayoutVars>
      </dgm:prSet>
      <dgm:spPr/>
    </dgm:pt>
    <dgm:pt modelId="{29AB078D-7E7F-4705-BD6C-C3922D5838F8}" type="pres">
      <dgm:prSet presAssocID="{42285DBE-3CDF-4E91-87A7-6FC5294C3869}" presName="sibTrans" presStyleLbl="sibTrans2D1" presStyleIdx="1" presStyleCnt="2" custScaleX="223252"/>
      <dgm:spPr/>
    </dgm:pt>
    <dgm:pt modelId="{8A71253E-4BE7-4237-9F85-EFA005AD7668}" type="pres">
      <dgm:prSet presAssocID="{42285DBE-3CDF-4E91-87A7-6FC5294C3869}" presName="connTx" presStyleLbl="sibTrans2D1" presStyleIdx="1" presStyleCnt="2"/>
      <dgm:spPr/>
    </dgm:pt>
    <dgm:pt modelId="{98B37077-37A7-48DF-B90C-C696D4AC762E}" type="pres">
      <dgm:prSet presAssocID="{8DA908F7-067D-4DAA-9CD0-D94DBB11B195}" presName="composite" presStyleCnt="0"/>
      <dgm:spPr/>
    </dgm:pt>
    <dgm:pt modelId="{C7561FE7-ADE2-4CEE-8BF0-BC09D31E5632}" type="pres">
      <dgm:prSet presAssocID="{8DA908F7-067D-4DAA-9CD0-D94DBB11B195}" presName="imagSh" presStyleLbl="bgImgPlace1" presStyleIdx="2" presStyleCnt="3" custScaleX="129356"/>
      <dgm:spPr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</dgm:spPr>
    </dgm:pt>
    <dgm:pt modelId="{F802072C-AD9B-4362-8058-3C295F3FEE6E}" type="pres">
      <dgm:prSet presAssocID="{8DA908F7-067D-4DAA-9CD0-D94DBB11B195}" presName="txNode" presStyleLbl="node1" presStyleIdx="2" presStyleCnt="3" custScaleX="110677" custScaleY="63564" custLinFactNeighborX="-11594" custLinFactNeighborY="25670">
        <dgm:presLayoutVars>
          <dgm:bulletEnabled val="1"/>
        </dgm:presLayoutVars>
      </dgm:prSet>
      <dgm:spPr/>
    </dgm:pt>
  </dgm:ptLst>
  <dgm:cxnLst>
    <dgm:cxn modelId="{5CE5755B-5E41-49A3-8D80-024B0BBA2A0A}" type="presOf" srcId="{69CB9229-9565-4348-9719-6FADE5C1B61C}" destId="{B1FE6630-659E-4D1F-ABFB-DDD4AAA3044E}" srcOrd="1" destOrd="0" presId="urn:microsoft.com/office/officeart/2005/8/layout/hProcess10"/>
    <dgm:cxn modelId="{A4029760-943E-495F-B961-F5AD34EBCA13}" srcId="{D6D33D29-4E63-4C87-9AFF-EFE753863D33}" destId="{CDCA027B-D078-4412-87A2-AF0EF6ECE121}" srcOrd="1" destOrd="0" parTransId="{5C4E4B2F-1246-40FD-8DDF-5978237AD566}" sibTransId="{42285DBE-3CDF-4E91-87A7-6FC5294C3869}"/>
    <dgm:cxn modelId="{7A4C6369-59CA-4A2A-9AE3-EC06104D1856}" type="presOf" srcId="{42285DBE-3CDF-4E91-87A7-6FC5294C3869}" destId="{29AB078D-7E7F-4705-BD6C-C3922D5838F8}" srcOrd="0" destOrd="0" presId="urn:microsoft.com/office/officeart/2005/8/layout/hProcess10"/>
    <dgm:cxn modelId="{18AE3F6D-E469-400B-93BB-C2AD441FDDBF}" type="presOf" srcId="{8DA908F7-067D-4DAA-9CD0-D94DBB11B195}" destId="{F802072C-AD9B-4362-8058-3C295F3FEE6E}" srcOrd="0" destOrd="0" presId="urn:microsoft.com/office/officeart/2005/8/layout/hProcess10"/>
    <dgm:cxn modelId="{CCFF4856-AADB-461D-B8F8-C0828376FE7F}" type="presOf" srcId="{D383933F-6648-4D69-8940-64431FFA9241}" destId="{4790CB68-7710-4279-99B9-AD2A61CAA82E}" srcOrd="0" destOrd="0" presId="urn:microsoft.com/office/officeart/2005/8/layout/hProcess10"/>
    <dgm:cxn modelId="{103FE27F-AB9E-4955-87B5-13745E7647A2}" type="presOf" srcId="{42285DBE-3CDF-4E91-87A7-6FC5294C3869}" destId="{8A71253E-4BE7-4237-9F85-EFA005AD7668}" srcOrd="1" destOrd="0" presId="urn:microsoft.com/office/officeart/2005/8/layout/hProcess10"/>
    <dgm:cxn modelId="{1957E684-C88B-4EB1-986A-B4681ED73472}" srcId="{D6D33D29-4E63-4C87-9AFF-EFE753863D33}" destId="{D383933F-6648-4D69-8940-64431FFA9241}" srcOrd="0" destOrd="0" parTransId="{0A9A45EA-AF44-461F-8BE5-649E879F03AA}" sibTransId="{69CB9229-9565-4348-9719-6FADE5C1B61C}"/>
    <dgm:cxn modelId="{4B46BA9C-2845-47EE-9E45-30A4A6A7BC24}" type="presOf" srcId="{69CB9229-9565-4348-9719-6FADE5C1B61C}" destId="{6458F944-0A60-48AF-AC53-2305F9C91700}" srcOrd="0" destOrd="0" presId="urn:microsoft.com/office/officeart/2005/8/layout/hProcess10"/>
    <dgm:cxn modelId="{09A082CB-6B9F-49A5-8145-F1A31441DE6A}" srcId="{D6D33D29-4E63-4C87-9AFF-EFE753863D33}" destId="{8DA908F7-067D-4DAA-9CD0-D94DBB11B195}" srcOrd="2" destOrd="0" parTransId="{F02A7458-BB2F-47E9-A1D4-A0E0802523B9}" sibTransId="{8C45510A-3472-4A01-8A77-6E89950B8E26}"/>
    <dgm:cxn modelId="{BA86FCD5-5D42-4F8A-B5BC-DF8FACD7C568}" type="presOf" srcId="{D6D33D29-4E63-4C87-9AFF-EFE753863D33}" destId="{5F85AB67-637D-49B5-8EA7-5B2BE417E3BD}" srcOrd="0" destOrd="0" presId="urn:microsoft.com/office/officeart/2005/8/layout/hProcess10"/>
    <dgm:cxn modelId="{005F71F4-1D70-4817-8A09-C68CD32A34D9}" type="presOf" srcId="{CDCA027B-D078-4412-87A2-AF0EF6ECE121}" destId="{1FCFF6A5-F836-4408-A8FD-3A0C948776A3}" srcOrd="0" destOrd="0" presId="urn:microsoft.com/office/officeart/2005/8/layout/hProcess10"/>
    <dgm:cxn modelId="{9FE601D9-5A75-4DA4-833B-E914AA1493E7}" type="presParOf" srcId="{5F85AB67-637D-49B5-8EA7-5B2BE417E3BD}" destId="{7006334E-A81F-46F5-8F29-696716A52299}" srcOrd="0" destOrd="0" presId="urn:microsoft.com/office/officeart/2005/8/layout/hProcess10"/>
    <dgm:cxn modelId="{B6D43F9D-2A4C-4688-946C-EB9D8D6E30DF}" type="presParOf" srcId="{7006334E-A81F-46F5-8F29-696716A52299}" destId="{8F27B9DD-89AE-4A76-B118-E67CC281D9F1}" srcOrd="0" destOrd="0" presId="urn:microsoft.com/office/officeart/2005/8/layout/hProcess10"/>
    <dgm:cxn modelId="{D05C5CB9-522D-47B2-8C68-979CE63B9771}" type="presParOf" srcId="{7006334E-A81F-46F5-8F29-696716A52299}" destId="{4790CB68-7710-4279-99B9-AD2A61CAA82E}" srcOrd="1" destOrd="0" presId="urn:microsoft.com/office/officeart/2005/8/layout/hProcess10"/>
    <dgm:cxn modelId="{14F0E7A4-973A-40AD-8478-65034200A43F}" type="presParOf" srcId="{5F85AB67-637D-49B5-8EA7-5B2BE417E3BD}" destId="{6458F944-0A60-48AF-AC53-2305F9C91700}" srcOrd="1" destOrd="0" presId="urn:microsoft.com/office/officeart/2005/8/layout/hProcess10"/>
    <dgm:cxn modelId="{E1449DDA-F42F-4BC6-9636-94A49E7A2786}" type="presParOf" srcId="{6458F944-0A60-48AF-AC53-2305F9C91700}" destId="{B1FE6630-659E-4D1F-ABFB-DDD4AAA3044E}" srcOrd="0" destOrd="0" presId="urn:microsoft.com/office/officeart/2005/8/layout/hProcess10"/>
    <dgm:cxn modelId="{330722DF-5DE9-41E1-AF23-991F93B7A097}" type="presParOf" srcId="{5F85AB67-637D-49B5-8EA7-5B2BE417E3BD}" destId="{C10B8CC6-8B2A-431E-8C8D-D9A98E69FA7D}" srcOrd="2" destOrd="0" presId="urn:microsoft.com/office/officeart/2005/8/layout/hProcess10"/>
    <dgm:cxn modelId="{CBDA10A6-8257-4473-BC80-AFF94888997A}" type="presParOf" srcId="{C10B8CC6-8B2A-431E-8C8D-D9A98E69FA7D}" destId="{5D8E532A-8943-454C-820C-D0B80655E202}" srcOrd="0" destOrd="0" presId="urn:microsoft.com/office/officeart/2005/8/layout/hProcess10"/>
    <dgm:cxn modelId="{13B86B2A-8285-4E1D-8276-2A5776E6F602}" type="presParOf" srcId="{C10B8CC6-8B2A-431E-8C8D-D9A98E69FA7D}" destId="{1FCFF6A5-F836-4408-A8FD-3A0C948776A3}" srcOrd="1" destOrd="0" presId="urn:microsoft.com/office/officeart/2005/8/layout/hProcess10"/>
    <dgm:cxn modelId="{EB9C26DC-42C0-41AB-8164-9D6671E44DF8}" type="presParOf" srcId="{5F85AB67-637D-49B5-8EA7-5B2BE417E3BD}" destId="{29AB078D-7E7F-4705-BD6C-C3922D5838F8}" srcOrd="3" destOrd="0" presId="urn:microsoft.com/office/officeart/2005/8/layout/hProcess10"/>
    <dgm:cxn modelId="{41AB9005-268B-4C0E-808E-F75DB45FC6E9}" type="presParOf" srcId="{29AB078D-7E7F-4705-BD6C-C3922D5838F8}" destId="{8A71253E-4BE7-4237-9F85-EFA005AD7668}" srcOrd="0" destOrd="0" presId="urn:microsoft.com/office/officeart/2005/8/layout/hProcess10"/>
    <dgm:cxn modelId="{C550906B-FC5B-49AA-846F-B558EFBC6362}" type="presParOf" srcId="{5F85AB67-637D-49B5-8EA7-5B2BE417E3BD}" destId="{98B37077-37A7-48DF-B90C-C696D4AC762E}" srcOrd="4" destOrd="0" presId="urn:microsoft.com/office/officeart/2005/8/layout/hProcess10"/>
    <dgm:cxn modelId="{C6C2AB40-E113-4EE5-8FCC-641C9CB0E5A8}" type="presParOf" srcId="{98B37077-37A7-48DF-B90C-C696D4AC762E}" destId="{C7561FE7-ADE2-4CEE-8BF0-BC09D31E5632}" srcOrd="0" destOrd="0" presId="urn:microsoft.com/office/officeart/2005/8/layout/hProcess10"/>
    <dgm:cxn modelId="{A139B9E7-D48C-46D2-AF31-EA154470F92C}" type="presParOf" srcId="{98B37077-37A7-48DF-B90C-C696D4AC762E}" destId="{F802072C-AD9B-4362-8058-3C295F3FEE6E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8D90C8-FA18-466E-A703-92E59B5AB553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0859BD7-1B12-4D26-97EE-C0C0506297BD}">
      <dgm:prSet phldrT="[Text]" custT="1"/>
      <dgm:spPr/>
      <dgm:t>
        <a:bodyPr/>
        <a:lstStyle/>
        <a:p>
          <a:r>
            <a:rPr lang="de-DE" sz="800" dirty="0"/>
            <a:t>Sterile Wundauflage auf die Wunde legen und mit 2-3 </a:t>
          </a:r>
          <a:r>
            <a:rPr lang="de-DE" sz="800" dirty="0" err="1"/>
            <a:t>Bindengängen</a:t>
          </a:r>
          <a:r>
            <a:rPr lang="de-DE" sz="800" dirty="0"/>
            <a:t> befestigen</a:t>
          </a:r>
        </a:p>
      </dgm:t>
    </dgm:pt>
    <dgm:pt modelId="{5867C49C-76E8-42DE-8DD6-B201F16481DE}" type="parTrans" cxnId="{A5EC3BB7-D23D-4069-81D4-0929C44D20B7}">
      <dgm:prSet/>
      <dgm:spPr/>
      <dgm:t>
        <a:bodyPr/>
        <a:lstStyle/>
        <a:p>
          <a:endParaRPr lang="de-DE"/>
        </a:p>
      </dgm:t>
    </dgm:pt>
    <dgm:pt modelId="{7DF56304-F9FA-4A6A-A24E-F9B7274F9237}" type="sibTrans" cxnId="{A5EC3BB7-D23D-4069-81D4-0929C44D20B7}">
      <dgm:prSet/>
      <dgm:spPr/>
      <dgm:t>
        <a:bodyPr/>
        <a:lstStyle/>
        <a:p>
          <a:endParaRPr lang="de-DE"/>
        </a:p>
      </dgm:t>
    </dgm:pt>
    <dgm:pt modelId="{2598CB31-557A-4CC4-91DC-7A9B73D188A7}">
      <dgm:prSet phldrT="[Text]" custT="1"/>
      <dgm:spPr/>
      <dgm:t>
        <a:bodyPr/>
        <a:lstStyle/>
        <a:p>
          <a:r>
            <a:rPr lang="de-DE" sz="800" dirty="0"/>
            <a:t>Druckpolster (z.B. verpackte Fixierbinde) auf den Wundbereich legen</a:t>
          </a:r>
        </a:p>
      </dgm:t>
    </dgm:pt>
    <dgm:pt modelId="{60B18F09-CC5B-4A9D-84EA-2ECF3BBD5D92}" type="parTrans" cxnId="{34934F4A-632C-43FC-8550-F943CA6C85EF}">
      <dgm:prSet/>
      <dgm:spPr/>
      <dgm:t>
        <a:bodyPr/>
        <a:lstStyle/>
        <a:p>
          <a:endParaRPr lang="de-DE"/>
        </a:p>
      </dgm:t>
    </dgm:pt>
    <dgm:pt modelId="{0EBD51A2-7B76-4CD0-A373-EE8A7CA403A2}" type="sibTrans" cxnId="{34934F4A-632C-43FC-8550-F943CA6C85EF}">
      <dgm:prSet/>
      <dgm:spPr/>
      <dgm:t>
        <a:bodyPr/>
        <a:lstStyle/>
        <a:p>
          <a:endParaRPr lang="de-DE"/>
        </a:p>
      </dgm:t>
    </dgm:pt>
    <dgm:pt modelId="{F6A0FE64-8C1E-47F7-8F4C-E2CE1AD1C0DD}">
      <dgm:prSet phldrT="[Text]" custT="1"/>
      <dgm:spPr/>
      <dgm:t>
        <a:bodyPr/>
        <a:lstStyle/>
        <a:p>
          <a:r>
            <a:rPr lang="de-DE" sz="800" dirty="0"/>
            <a:t>Weitere </a:t>
          </a:r>
          <a:r>
            <a:rPr lang="de-DE" sz="800" dirty="0" err="1"/>
            <a:t>Bindengänge</a:t>
          </a:r>
          <a:r>
            <a:rPr lang="de-DE" sz="800" dirty="0"/>
            <a:t> über das Druckpolster legen</a:t>
          </a:r>
        </a:p>
      </dgm:t>
    </dgm:pt>
    <dgm:pt modelId="{747C8FC1-EA12-4262-8D1A-87CD9A09C6E0}" type="parTrans" cxnId="{E3ECE212-E133-4A5B-AED4-89B40D20B182}">
      <dgm:prSet/>
      <dgm:spPr/>
      <dgm:t>
        <a:bodyPr/>
        <a:lstStyle/>
        <a:p>
          <a:endParaRPr lang="de-DE"/>
        </a:p>
      </dgm:t>
    </dgm:pt>
    <dgm:pt modelId="{94512B04-7E43-4C4A-AE0D-1B10887CC96D}" type="sibTrans" cxnId="{E3ECE212-E133-4A5B-AED4-89B40D20B182}">
      <dgm:prSet/>
      <dgm:spPr/>
      <dgm:t>
        <a:bodyPr/>
        <a:lstStyle/>
        <a:p>
          <a:endParaRPr lang="de-DE"/>
        </a:p>
      </dgm:t>
    </dgm:pt>
    <dgm:pt modelId="{8E42B507-6A0C-4617-87B1-95FAD7421131}">
      <dgm:prSet custT="1"/>
      <dgm:spPr/>
      <dgm:t>
        <a:bodyPr/>
        <a:lstStyle/>
        <a:p>
          <a:r>
            <a:rPr lang="de-DE" sz="800" dirty="0"/>
            <a:t>Zuknoten</a:t>
          </a:r>
          <a:endParaRPr lang="de-DE" sz="1050" dirty="0"/>
        </a:p>
      </dgm:t>
    </dgm:pt>
    <dgm:pt modelId="{947035AF-0ECF-4AF0-B948-735661A2872D}" type="parTrans" cxnId="{10BF8C5A-6807-4D05-A920-3DA5C16B58F6}">
      <dgm:prSet/>
      <dgm:spPr/>
      <dgm:t>
        <a:bodyPr/>
        <a:lstStyle/>
        <a:p>
          <a:endParaRPr lang="de-DE"/>
        </a:p>
      </dgm:t>
    </dgm:pt>
    <dgm:pt modelId="{585296D5-BE8F-457F-9FD4-D34A757C9307}" type="sibTrans" cxnId="{10BF8C5A-6807-4D05-A920-3DA5C16B58F6}">
      <dgm:prSet/>
      <dgm:spPr/>
      <dgm:t>
        <a:bodyPr/>
        <a:lstStyle/>
        <a:p>
          <a:endParaRPr lang="de-DE"/>
        </a:p>
      </dgm:t>
    </dgm:pt>
    <dgm:pt modelId="{C375F1AF-B00B-4AFC-9D53-15C90D1FAFF8}" type="pres">
      <dgm:prSet presAssocID="{ED8D90C8-FA18-466E-A703-92E59B5AB553}" presName="Name0" presStyleCnt="0">
        <dgm:presLayoutVars>
          <dgm:chMax/>
          <dgm:chPref/>
          <dgm:dir/>
        </dgm:presLayoutVars>
      </dgm:prSet>
      <dgm:spPr/>
    </dgm:pt>
    <dgm:pt modelId="{7B06682A-D9FF-4163-B8F8-5A8576655E99}" type="pres">
      <dgm:prSet presAssocID="{40859BD7-1B12-4D26-97EE-C0C0506297BD}" presName="composite" presStyleCnt="0">
        <dgm:presLayoutVars>
          <dgm:chMax val="1"/>
          <dgm:chPref val="1"/>
        </dgm:presLayoutVars>
      </dgm:prSet>
      <dgm:spPr/>
    </dgm:pt>
    <dgm:pt modelId="{91EAA525-6788-4993-AEBD-4BE2C09D1DE2}" type="pres">
      <dgm:prSet presAssocID="{40859BD7-1B12-4D26-97EE-C0C0506297BD}" presName="Accent" presStyleLbl="trAlignAcc1" presStyleIdx="0" presStyleCnt="4">
        <dgm:presLayoutVars>
          <dgm:chMax val="0"/>
          <dgm:chPref val="0"/>
        </dgm:presLayoutVars>
      </dgm:prSet>
      <dgm:spPr/>
    </dgm:pt>
    <dgm:pt modelId="{B5416CAA-F1D1-41DF-B0C3-D6862F7ED78D}" type="pres">
      <dgm:prSet presAssocID="{40859BD7-1B12-4D26-97EE-C0C0506297BD}" presName="Image" presStyleLbl="alignImgPlace1" presStyleIdx="0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/>
          <a:srcRect/>
          <a:stretch>
            <a:fillRect l="-11000" r="-11000"/>
          </a:stretch>
        </a:blipFill>
      </dgm:spPr>
    </dgm:pt>
    <dgm:pt modelId="{FB7DF2B5-F525-4F1C-8D96-B88290BF38E1}" type="pres">
      <dgm:prSet presAssocID="{40859BD7-1B12-4D26-97EE-C0C0506297BD}" presName="ChildComposite" presStyleCnt="0"/>
      <dgm:spPr/>
    </dgm:pt>
    <dgm:pt modelId="{5FA01051-AFC4-4882-80CA-D82BDF666AEB}" type="pres">
      <dgm:prSet presAssocID="{40859BD7-1B12-4D26-97EE-C0C0506297BD}" presName="Child" presStyleLbl="node1" presStyleIdx="0" presStyleCnt="0" custLinFactNeighborX="1446">
        <dgm:presLayoutVars>
          <dgm:chMax val="0"/>
          <dgm:chPref val="0"/>
          <dgm:bulletEnabled val="1"/>
        </dgm:presLayoutVars>
      </dgm:prSet>
      <dgm:spPr/>
    </dgm:pt>
    <dgm:pt modelId="{52C8FB5B-7844-446D-9B2D-48C242418E45}" type="pres">
      <dgm:prSet presAssocID="{40859BD7-1B12-4D26-97EE-C0C0506297BD}" presName="Parent" presStyleLbl="revTx" presStyleIdx="0" presStyleCnt="4">
        <dgm:presLayoutVars>
          <dgm:chMax val="1"/>
          <dgm:chPref val="0"/>
          <dgm:bulletEnabled val="1"/>
        </dgm:presLayoutVars>
      </dgm:prSet>
      <dgm:spPr/>
    </dgm:pt>
    <dgm:pt modelId="{96782B40-70E6-4D0D-BFFD-860F2F2401E7}" type="pres">
      <dgm:prSet presAssocID="{7DF56304-F9FA-4A6A-A24E-F9B7274F9237}" presName="sibTrans" presStyleCnt="0"/>
      <dgm:spPr/>
    </dgm:pt>
    <dgm:pt modelId="{70C059DB-3FB2-4387-BE9B-AF62918803C2}" type="pres">
      <dgm:prSet presAssocID="{2598CB31-557A-4CC4-91DC-7A9B73D188A7}" presName="composite" presStyleCnt="0">
        <dgm:presLayoutVars>
          <dgm:chMax val="1"/>
          <dgm:chPref val="1"/>
        </dgm:presLayoutVars>
      </dgm:prSet>
      <dgm:spPr/>
    </dgm:pt>
    <dgm:pt modelId="{EBF441F1-C749-4D02-BF8C-CCB65531060D}" type="pres">
      <dgm:prSet presAssocID="{2598CB31-557A-4CC4-91DC-7A9B73D188A7}" presName="Accent" presStyleLbl="trAlignAcc1" presStyleIdx="1" presStyleCnt="4">
        <dgm:presLayoutVars>
          <dgm:chMax val="0"/>
          <dgm:chPref val="0"/>
        </dgm:presLayoutVars>
      </dgm:prSet>
      <dgm:spPr/>
    </dgm:pt>
    <dgm:pt modelId="{FAB53E55-C30D-445F-80EC-ECA967AE0123}" type="pres">
      <dgm:prSet presAssocID="{2598CB31-557A-4CC4-91DC-7A9B73D188A7}" presName="Image" presStyleLbl="alignImgPlace1" presStyleIdx="1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D9CF7139-E04B-407F-8EB9-DE8A2ABF88B8}" type="pres">
      <dgm:prSet presAssocID="{2598CB31-557A-4CC4-91DC-7A9B73D188A7}" presName="ChildComposite" presStyleCnt="0"/>
      <dgm:spPr/>
    </dgm:pt>
    <dgm:pt modelId="{170B208C-F99D-4E69-B3B3-26DBED613BE8}" type="pres">
      <dgm:prSet presAssocID="{2598CB31-557A-4CC4-91DC-7A9B73D188A7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F63E0E4-00E7-46E6-B73C-A4D65C92E89B}" type="pres">
      <dgm:prSet presAssocID="{2598CB31-557A-4CC4-91DC-7A9B73D188A7}" presName="Parent" presStyleLbl="revTx" presStyleIdx="1" presStyleCnt="4">
        <dgm:presLayoutVars>
          <dgm:chMax val="1"/>
          <dgm:chPref val="0"/>
          <dgm:bulletEnabled val="1"/>
        </dgm:presLayoutVars>
      </dgm:prSet>
      <dgm:spPr/>
    </dgm:pt>
    <dgm:pt modelId="{59E712D8-C31A-41D1-B0D5-DB06EFB62260}" type="pres">
      <dgm:prSet presAssocID="{0EBD51A2-7B76-4CD0-A373-EE8A7CA403A2}" presName="sibTrans" presStyleCnt="0"/>
      <dgm:spPr/>
    </dgm:pt>
    <dgm:pt modelId="{65ECD7B9-CB33-413B-AAFB-E939A838DE14}" type="pres">
      <dgm:prSet presAssocID="{F6A0FE64-8C1E-47F7-8F4C-E2CE1AD1C0DD}" presName="composite" presStyleCnt="0">
        <dgm:presLayoutVars>
          <dgm:chMax val="1"/>
          <dgm:chPref val="1"/>
        </dgm:presLayoutVars>
      </dgm:prSet>
      <dgm:spPr/>
    </dgm:pt>
    <dgm:pt modelId="{5E20C2AC-1551-47A3-B4CA-E377D041C6CA}" type="pres">
      <dgm:prSet presAssocID="{F6A0FE64-8C1E-47F7-8F4C-E2CE1AD1C0DD}" presName="Accent" presStyleLbl="trAlignAcc1" presStyleIdx="2" presStyleCnt="4">
        <dgm:presLayoutVars>
          <dgm:chMax val="0"/>
          <dgm:chPref val="0"/>
        </dgm:presLayoutVars>
      </dgm:prSet>
      <dgm:spPr/>
    </dgm:pt>
    <dgm:pt modelId="{43E65C46-F966-4DAB-B904-B292113AF479}" type="pres">
      <dgm:prSet presAssocID="{F6A0FE64-8C1E-47F7-8F4C-E2CE1AD1C0DD}" presName="Image" presStyleLbl="alignImgPlace1" presStyleIdx="2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8A508212-C4D6-43A9-A471-A3AF56A8C09F}" type="pres">
      <dgm:prSet presAssocID="{F6A0FE64-8C1E-47F7-8F4C-E2CE1AD1C0DD}" presName="ChildComposite" presStyleCnt="0"/>
      <dgm:spPr/>
    </dgm:pt>
    <dgm:pt modelId="{58311D9C-3986-4E83-A81A-3B9945EFC9CF}" type="pres">
      <dgm:prSet presAssocID="{F6A0FE64-8C1E-47F7-8F4C-E2CE1AD1C0D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D98AC1E-1E66-461C-B816-4828028DBB93}" type="pres">
      <dgm:prSet presAssocID="{F6A0FE64-8C1E-47F7-8F4C-E2CE1AD1C0DD}" presName="Parent" presStyleLbl="revTx" presStyleIdx="2" presStyleCnt="4">
        <dgm:presLayoutVars>
          <dgm:chMax val="1"/>
          <dgm:chPref val="0"/>
          <dgm:bulletEnabled val="1"/>
        </dgm:presLayoutVars>
      </dgm:prSet>
      <dgm:spPr/>
    </dgm:pt>
    <dgm:pt modelId="{F4BF0DC1-3DD0-4473-AE8C-20378F6C48F6}" type="pres">
      <dgm:prSet presAssocID="{94512B04-7E43-4C4A-AE0D-1B10887CC96D}" presName="sibTrans" presStyleCnt="0"/>
      <dgm:spPr/>
    </dgm:pt>
    <dgm:pt modelId="{CCCDB30A-D2A5-4E8D-8AE2-CE8A4D6D10E6}" type="pres">
      <dgm:prSet presAssocID="{8E42B507-6A0C-4617-87B1-95FAD7421131}" presName="composite" presStyleCnt="0">
        <dgm:presLayoutVars>
          <dgm:chMax val="1"/>
          <dgm:chPref val="1"/>
        </dgm:presLayoutVars>
      </dgm:prSet>
      <dgm:spPr/>
    </dgm:pt>
    <dgm:pt modelId="{F5439DED-5130-4521-BF67-6F0C91F90583}" type="pres">
      <dgm:prSet presAssocID="{8E42B507-6A0C-4617-87B1-95FAD7421131}" presName="Accent" presStyleLbl="trAlignAcc1" presStyleIdx="3" presStyleCnt="4">
        <dgm:presLayoutVars>
          <dgm:chMax val="0"/>
          <dgm:chPref val="0"/>
        </dgm:presLayoutVars>
      </dgm:prSet>
      <dgm:spPr/>
    </dgm:pt>
    <dgm:pt modelId="{4029D6A7-F480-4475-808E-5BB704FC39E5}" type="pres">
      <dgm:prSet presAssocID="{8E42B507-6A0C-4617-87B1-95FAD7421131}" presName="Image" presStyleLbl="alignImgPlace1" presStyleIdx="3" presStyleCnt="4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8A3F7C69-BDAA-4CED-8C75-2BD8B8184418}" type="pres">
      <dgm:prSet presAssocID="{8E42B507-6A0C-4617-87B1-95FAD7421131}" presName="ChildComposite" presStyleCnt="0"/>
      <dgm:spPr/>
    </dgm:pt>
    <dgm:pt modelId="{62A5F8E0-FB9D-4FB9-8761-54760FDF72FA}" type="pres">
      <dgm:prSet presAssocID="{8E42B507-6A0C-4617-87B1-95FAD742113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A82D04F-070F-47B3-A4FB-1D41C1F30393}" type="pres">
      <dgm:prSet presAssocID="{8E42B507-6A0C-4617-87B1-95FAD7421131}" presName="Parent" presStyleLbl="revTx" presStyleIdx="3" presStyleCnt="4">
        <dgm:presLayoutVars>
          <dgm:chMax val="1"/>
          <dgm:chPref val="0"/>
          <dgm:bulletEnabled val="1"/>
        </dgm:presLayoutVars>
      </dgm:prSet>
      <dgm:spPr/>
    </dgm:pt>
  </dgm:ptLst>
  <dgm:cxnLst>
    <dgm:cxn modelId="{E3ECE212-E133-4A5B-AED4-89B40D20B182}" srcId="{ED8D90C8-FA18-466E-A703-92E59B5AB553}" destId="{F6A0FE64-8C1E-47F7-8F4C-E2CE1AD1C0DD}" srcOrd="2" destOrd="0" parTransId="{747C8FC1-EA12-4262-8D1A-87CD9A09C6E0}" sibTransId="{94512B04-7E43-4C4A-AE0D-1B10887CC96D}"/>
    <dgm:cxn modelId="{19750231-099A-4C8C-887A-B87A0AD08D9C}" type="presOf" srcId="{2598CB31-557A-4CC4-91DC-7A9B73D188A7}" destId="{AF63E0E4-00E7-46E6-B73C-A4D65C92E89B}" srcOrd="0" destOrd="0" presId="urn:microsoft.com/office/officeart/2008/layout/CaptionedPictures"/>
    <dgm:cxn modelId="{34934F4A-632C-43FC-8550-F943CA6C85EF}" srcId="{ED8D90C8-FA18-466E-A703-92E59B5AB553}" destId="{2598CB31-557A-4CC4-91DC-7A9B73D188A7}" srcOrd="1" destOrd="0" parTransId="{60B18F09-CC5B-4A9D-84EA-2ECF3BBD5D92}" sibTransId="{0EBD51A2-7B76-4CD0-A373-EE8A7CA403A2}"/>
    <dgm:cxn modelId="{35D24D70-E441-4A7F-ADDC-20EF49773628}" type="presOf" srcId="{ED8D90C8-FA18-466E-A703-92E59B5AB553}" destId="{C375F1AF-B00B-4AFC-9D53-15C90D1FAFF8}" srcOrd="0" destOrd="0" presId="urn:microsoft.com/office/officeart/2008/layout/CaptionedPictures"/>
    <dgm:cxn modelId="{10BF8C5A-6807-4D05-A920-3DA5C16B58F6}" srcId="{ED8D90C8-FA18-466E-A703-92E59B5AB553}" destId="{8E42B507-6A0C-4617-87B1-95FAD7421131}" srcOrd="3" destOrd="0" parTransId="{947035AF-0ECF-4AF0-B948-735661A2872D}" sibTransId="{585296D5-BE8F-457F-9FD4-D34A757C9307}"/>
    <dgm:cxn modelId="{F221A55A-769F-4F56-A141-ABF0EA00543D}" type="presOf" srcId="{40859BD7-1B12-4D26-97EE-C0C0506297BD}" destId="{52C8FB5B-7844-446D-9B2D-48C242418E45}" srcOrd="0" destOrd="0" presId="urn:microsoft.com/office/officeart/2008/layout/CaptionedPictures"/>
    <dgm:cxn modelId="{A5EC3BB7-D23D-4069-81D4-0929C44D20B7}" srcId="{ED8D90C8-FA18-466E-A703-92E59B5AB553}" destId="{40859BD7-1B12-4D26-97EE-C0C0506297BD}" srcOrd="0" destOrd="0" parTransId="{5867C49C-76E8-42DE-8DD6-B201F16481DE}" sibTransId="{7DF56304-F9FA-4A6A-A24E-F9B7274F9237}"/>
    <dgm:cxn modelId="{1C9AC0B9-0812-410F-9F54-19EAD1016A58}" type="presOf" srcId="{8E42B507-6A0C-4617-87B1-95FAD7421131}" destId="{AA82D04F-070F-47B3-A4FB-1D41C1F30393}" srcOrd="0" destOrd="0" presId="urn:microsoft.com/office/officeart/2008/layout/CaptionedPictures"/>
    <dgm:cxn modelId="{6308CACE-2F7D-4D1C-9099-E60CF46A45A2}" type="presOf" srcId="{F6A0FE64-8C1E-47F7-8F4C-E2CE1AD1C0DD}" destId="{2D98AC1E-1E66-461C-B816-4828028DBB93}" srcOrd="0" destOrd="0" presId="urn:microsoft.com/office/officeart/2008/layout/CaptionedPictures"/>
    <dgm:cxn modelId="{93D573B4-71F6-49B7-B28E-94C0FD8E10B4}" type="presParOf" srcId="{C375F1AF-B00B-4AFC-9D53-15C90D1FAFF8}" destId="{7B06682A-D9FF-4163-B8F8-5A8576655E99}" srcOrd="0" destOrd="0" presId="urn:microsoft.com/office/officeart/2008/layout/CaptionedPictures"/>
    <dgm:cxn modelId="{3B63E851-72B7-45FC-8B13-CEC0790C3FFE}" type="presParOf" srcId="{7B06682A-D9FF-4163-B8F8-5A8576655E99}" destId="{91EAA525-6788-4993-AEBD-4BE2C09D1DE2}" srcOrd="0" destOrd="0" presId="urn:microsoft.com/office/officeart/2008/layout/CaptionedPictures"/>
    <dgm:cxn modelId="{B8A05DAC-575A-4848-91F0-4C43FAAAED67}" type="presParOf" srcId="{7B06682A-D9FF-4163-B8F8-5A8576655E99}" destId="{B5416CAA-F1D1-41DF-B0C3-D6862F7ED78D}" srcOrd="1" destOrd="0" presId="urn:microsoft.com/office/officeart/2008/layout/CaptionedPictures"/>
    <dgm:cxn modelId="{C361D400-BB1A-4D67-AD35-9E6687347E8F}" type="presParOf" srcId="{7B06682A-D9FF-4163-B8F8-5A8576655E99}" destId="{FB7DF2B5-F525-4F1C-8D96-B88290BF38E1}" srcOrd="2" destOrd="0" presId="urn:microsoft.com/office/officeart/2008/layout/CaptionedPictures"/>
    <dgm:cxn modelId="{AEF6FF31-6405-446A-9B13-CA805675CDE3}" type="presParOf" srcId="{FB7DF2B5-F525-4F1C-8D96-B88290BF38E1}" destId="{5FA01051-AFC4-4882-80CA-D82BDF666AEB}" srcOrd="0" destOrd="0" presId="urn:microsoft.com/office/officeart/2008/layout/CaptionedPictures"/>
    <dgm:cxn modelId="{C3C88A54-CEF5-46AA-91DB-2F43F8D95E12}" type="presParOf" srcId="{FB7DF2B5-F525-4F1C-8D96-B88290BF38E1}" destId="{52C8FB5B-7844-446D-9B2D-48C242418E45}" srcOrd="1" destOrd="0" presId="urn:microsoft.com/office/officeart/2008/layout/CaptionedPictures"/>
    <dgm:cxn modelId="{F697B98C-2407-4F80-B7FB-67BDBB4E9410}" type="presParOf" srcId="{C375F1AF-B00B-4AFC-9D53-15C90D1FAFF8}" destId="{96782B40-70E6-4D0D-BFFD-860F2F2401E7}" srcOrd="1" destOrd="0" presId="urn:microsoft.com/office/officeart/2008/layout/CaptionedPictures"/>
    <dgm:cxn modelId="{5B57DAD4-C53D-406B-AC88-86304248DF50}" type="presParOf" srcId="{C375F1AF-B00B-4AFC-9D53-15C90D1FAFF8}" destId="{70C059DB-3FB2-4387-BE9B-AF62918803C2}" srcOrd="2" destOrd="0" presId="urn:microsoft.com/office/officeart/2008/layout/CaptionedPictures"/>
    <dgm:cxn modelId="{84F988EB-A59C-42A1-A1C3-9DF8623A7678}" type="presParOf" srcId="{70C059DB-3FB2-4387-BE9B-AF62918803C2}" destId="{EBF441F1-C749-4D02-BF8C-CCB65531060D}" srcOrd="0" destOrd="0" presId="urn:microsoft.com/office/officeart/2008/layout/CaptionedPictures"/>
    <dgm:cxn modelId="{3D9F5BA0-F1C1-4EDD-9E67-731BC0F0F878}" type="presParOf" srcId="{70C059DB-3FB2-4387-BE9B-AF62918803C2}" destId="{FAB53E55-C30D-445F-80EC-ECA967AE0123}" srcOrd="1" destOrd="0" presId="urn:microsoft.com/office/officeart/2008/layout/CaptionedPictures"/>
    <dgm:cxn modelId="{67DBF471-CE5B-4CB1-9937-0125766DA14E}" type="presParOf" srcId="{70C059DB-3FB2-4387-BE9B-AF62918803C2}" destId="{D9CF7139-E04B-407F-8EB9-DE8A2ABF88B8}" srcOrd="2" destOrd="0" presId="urn:microsoft.com/office/officeart/2008/layout/CaptionedPictures"/>
    <dgm:cxn modelId="{4CABE9B1-01E1-443A-B31B-4A1ED6118EE2}" type="presParOf" srcId="{D9CF7139-E04B-407F-8EB9-DE8A2ABF88B8}" destId="{170B208C-F99D-4E69-B3B3-26DBED613BE8}" srcOrd="0" destOrd="0" presId="urn:microsoft.com/office/officeart/2008/layout/CaptionedPictures"/>
    <dgm:cxn modelId="{311CA91F-2076-4DCA-9F13-F16F275B3EFE}" type="presParOf" srcId="{D9CF7139-E04B-407F-8EB9-DE8A2ABF88B8}" destId="{AF63E0E4-00E7-46E6-B73C-A4D65C92E89B}" srcOrd="1" destOrd="0" presId="urn:microsoft.com/office/officeart/2008/layout/CaptionedPictures"/>
    <dgm:cxn modelId="{53CA512A-9314-4E7B-A871-48722E94228A}" type="presParOf" srcId="{C375F1AF-B00B-4AFC-9D53-15C90D1FAFF8}" destId="{59E712D8-C31A-41D1-B0D5-DB06EFB62260}" srcOrd="3" destOrd="0" presId="urn:microsoft.com/office/officeart/2008/layout/CaptionedPictures"/>
    <dgm:cxn modelId="{E3A4E20C-BB17-414B-9B17-29C706228A1B}" type="presParOf" srcId="{C375F1AF-B00B-4AFC-9D53-15C90D1FAFF8}" destId="{65ECD7B9-CB33-413B-AAFB-E939A838DE14}" srcOrd="4" destOrd="0" presId="urn:microsoft.com/office/officeart/2008/layout/CaptionedPictures"/>
    <dgm:cxn modelId="{0F7DC0E5-B3E4-434B-9640-EB37F281AA7F}" type="presParOf" srcId="{65ECD7B9-CB33-413B-AAFB-E939A838DE14}" destId="{5E20C2AC-1551-47A3-B4CA-E377D041C6CA}" srcOrd="0" destOrd="0" presId="urn:microsoft.com/office/officeart/2008/layout/CaptionedPictures"/>
    <dgm:cxn modelId="{90DCE0CD-4610-451D-97B1-538549E6F444}" type="presParOf" srcId="{65ECD7B9-CB33-413B-AAFB-E939A838DE14}" destId="{43E65C46-F966-4DAB-B904-B292113AF479}" srcOrd="1" destOrd="0" presId="urn:microsoft.com/office/officeart/2008/layout/CaptionedPictures"/>
    <dgm:cxn modelId="{D141F610-AA61-4770-9D32-66FBC5C0A17E}" type="presParOf" srcId="{65ECD7B9-CB33-413B-AAFB-E939A838DE14}" destId="{8A508212-C4D6-43A9-A471-A3AF56A8C09F}" srcOrd="2" destOrd="0" presId="urn:microsoft.com/office/officeart/2008/layout/CaptionedPictures"/>
    <dgm:cxn modelId="{F0485E90-4463-4B0C-BE02-DAB0F899BAE7}" type="presParOf" srcId="{8A508212-C4D6-43A9-A471-A3AF56A8C09F}" destId="{58311D9C-3986-4E83-A81A-3B9945EFC9CF}" srcOrd="0" destOrd="0" presId="urn:microsoft.com/office/officeart/2008/layout/CaptionedPictures"/>
    <dgm:cxn modelId="{17D4D07C-BFB7-4781-B40F-11D24C341E7B}" type="presParOf" srcId="{8A508212-C4D6-43A9-A471-A3AF56A8C09F}" destId="{2D98AC1E-1E66-461C-B816-4828028DBB93}" srcOrd="1" destOrd="0" presId="urn:microsoft.com/office/officeart/2008/layout/CaptionedPictures"/>
    <dgm:cxn modelId="{0479B0C7-9300-4F47-8FD1-6B585F5824A8}" type="presParOf" srcId="{C375F1AF-B00B-4AFC-9D53-15C90D1FAFF8}" destId="{F4BF0DC1-3DD0-4473-AE8C-20378F6C48F6}" srcOrd="5" destOrd="0" presId="urn:microsoft.com/office/officeart/2008/layout/CaptionedPictures"/>
    <dgm:cxn modelId="{B84AF51A-4E2B-40F4-9B7D-85A77A36D3D2}" type="presParOf" srcId="{C375F1AF-B00B-4AFC-9D53-15C90D1FAFF8}" destId="{CCCDB30A-D2A5-4E8D-8AE2-CE8A4D6D10E6}" srcOrd="6" destOrd="0" presId="urn:microsoft.com/office/officeart/2008/layout/CaptionedPictures"/>
    <dgm:cxn modelId="{00625E7F-DB22-48D1-8F3D-2D18199D4319}" type="presParOf" srcId="{CCCDB30A-D2A5-4E8D-8AE2-CE8A4D6D10E6}" destId="{F5439DED-5130-4521-BF67-6F0C91F90583}" srcOrd="0" destOrd="0" presId="urn:microsoft.com/office/officeart/2008/layout/CaptionedPictures"/>
    <dgm:cxn modelId="{944C0C3C-557A-4FC4-ADAB-17CD203631BB}" type="presParOf" srcId="{CCCDB30A-D2A5-4E8D-8AE2-CE8A4D6D10E6}" destId="{4029D6A7-F480-4475-808E-5BB704FC39E5}" srcOrd="1" destOrd="0" presId="urn:microsoft.com/office/officeart/2008/layout/CaptionedPictures"/>
    <dgm:cxn modelId="{A8E7A910-A4F6-42D8-AFF7-9D9880AF4CC2}" type="presParOf" srcId="{CCCDB30A-D2A5-4E8D-8AE2-CE8A4D6D10E6}" destId="{8A3F7C69-BDAA-4CED-8C75-2BD8B8184418}" srcOrd="2" destOrd="0" presId="urn:microsoft.com/office/officeart/2008/layout/CaptionedPictures"/>
    <dgm:cxn modelId="{37DA2558-4771-49FF-B3E0-E343ED92232F}" type="presParOf" srcId="{8A3F7C69-BDAA-4CED-8C75-2BD8B8184418}" destId="{62A5F8E0-FB9D-4FB9-8761-54760FDF72FA}" srcOrd="0" destOrd="0" presId="urn:microsoft.com/office/officeart/2008/layout/CaptionedPictures"/>
    <dgm:cxn modelId="{8790CF43-A685-430F-8740-6CD7F0A65DBB}" type="presParOf" srcId="{8A3F7C69-BDAA-4CED-8C75-2BD8B8184418}" destId="{AA82D04F-070F-47B3-A4FB-1D41C1F30393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2B559-5DCD-4B6D-9918-6361CA57C954}">
      <dsp:nvSpPr>
        <dsp:cNvPr id="0" name=""/>
        <dsp:cNvSpPr/>
      </dsp:nvSpPr>
      <dsp:spPr>
        <a:xfrm>
          <a:off x="644751" y="0"/>
          <a:ext cx="7307179" cy="345809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BEE9CB-0584-40DC-A168-FBC8AC82A7E8}">
      <dsp:nvSpPr>
        <dsp:cNvPr id="0" name=""/>
        <dsp:cNvSpPr/>
      </dsp:nvSpPr>
      <dsp:spPr>
        <a:xfrm>
          <a:off x="734" y="1037428"/>
          <a:ext cx="1177426" cy="13832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Prüfung des Bewusstseins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(Ansprechen, anfassen)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900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Nach Hilfe rufen!</a:t>
          </a:r>
        </a:p>
      </dsp:txBody>
      <dsp:txXfrm>
        <a:off x="58211" y="1094905"/>
        <a:ext cx="1062472" cy="1268283"/>
      </dsp:txXfrm>
    </dsp:sp>
    <dsp:sp modelId="{DCA4D9E8-2553-4E42-A828-09F9EED4198E}">
      <dsp:nvSpPr>
        <dsp:cNvPr id="0" name=""/>
        <dsp:cNvSpPr/>
      </dsp:nvSpPr>
      <dsp:spPr>
        <a:xfrm>
          <a:off x="1237032" y="1037428"/>
          <a:ext cx="1177426" cy="13832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Atemkontrolle (Sehen, Hören, Fühlen)</a:t>
          </a:r>
        </a:p>
      </dsp:txBody>
      <dsp:txXfrm>
        <a:off x="1294509" y="1094905"/>
        <a:ext cx="1062472" cy="1268283"/>
      </dsp:txXfrm>
    </dsp:sp>
    <dsp:sp modelId="{7856FE1E-6AAA-4F37-B90A-39D237CD33D3}">
      <dsp:nvSpPr>
        <dsp:cNvPr id="0" name=""/>
        <dsp:cNvSpPr/>
      </dsp:nvSpPr>
      <dsp:spPr>
        <a:xfrm>
          <a:off x="2473330" y="1037428"/>
          <a:ext cx="1177426" cy="13832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Notruf 112</a:t>
          </a:r>
        </a:p>
      </dsp:txBody>
      <dsp:txXfrm>
        <a:off x="2530807" y="1094905"/>
        <a:ext cx="1062472" cy="1268283"/>
      </dsp:txXfrm>
    </dsp:sp>
    <dsp:sp modelId="{C3771640-8559-4988-9CB5-404DE3C7C8EF}">
      <dsp:nvSpPr>
        <dsp:cNvPr id="0" name=""/>
        <dsp:cNvSpPr/>
      </dsp:nvSpPr>
      <dsp:spPr>
        <a:xfrm>
          <a:off x="3709627" y="1037428"/>
          <a:ext cx="1177426" cy="13832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Mit Herzdruckmassage beginnen (30-mal)</a:t>
          </a:r>
        </a:p>
      </dsp:txBody>
      <dsp:txXfrm>
        <a:off x="3767104" y="1094905"/>
        <a:ext cx="1062472" cy="1268283"/>
      </dsp:txXfrm>
    </dsp:sp>
    <dsp:sp modelId="{6B6EFEC5-5C4E-4586-937D-BAB1BA189CD8}">
      <dsp:nvSpPr>
        <dsp:cNvPr id="0" name=""/>
        <dsp:cNvSpPr/>
      </dsp:nvSpPr>
      <dsp:spPr>
        <a:xfrm>
          <a:off x="4945925" y="1037428"/>
          <a:ext cx="1177426" cy="13832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Defi holen lassen, Elektroden aufkleben und Anweisungen befolgen</a:t>
          </a:r>
        </a:p>
      </dsp:txBody>
      <dsp:txXfrm>
        <a:off x="5003402" y="1094905"/>
        <a:ext cx="1062472" cy="1268283"/>
      </dsp:txXfrm>
    </dsp:sp>
    <dsp:sp modelId="{364987C9-9E27-4980-B932-A11D49015FED}">
      <dsp:nvSpPr>
        <dsp:cNvPr id="0" name=""/>
        <dsp:cNvSpPr/>
      </dsp:nvSpPr>
      <dsp:spPr>
        <a:xfrm>
          <a:off x="6182223" y="1037428"/>
          <a:ext cx="1177426" cy="13832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/>
            <a:t>Beatmung (2-mal)</a:t>
          </a:r>
        </a:p>
      </dsp:txBody>
      <dsp:txXfrm>
        <a:off x="6239700" y="1094905"/>
        <a:ext cx="1062472" cy="1268283"/>
      </dsp:txXfrm>
    </dsp:sp>
    <dsp:sp modelId="{B818421C-9E1A-4969-B350-3FCD4E47B4D6}">
      <dsp:nvSpPr>
        <dsp:cNvPr id="0" name=""/>
        <dsp:cNvSpPr/>
      </dsp:nvSpPr>
      <dsp:spPr>
        <a:xfrm>
          <a:off x="7418521" y="1037428"/>
          <a:ext cx="1177426" cy="13832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Herzdruckmassage und Beatmung im Wechsel (30:2) bis Rettungsdienst kommt</a:t>
          </a:r>
        </a:p>
      </dsp:txBody>
      <dsp:txXfrm>
        <a:off x="7475998" y="1094905"/>
        <a:ext cx="1062472" cy="12682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0B8934-05FA-43DF-B56A-26133E6B9FB0}">
      <dsp:nvSpPr>
        <dsp:cNvPr id="0" name=""/>
        <dsp:cNvSpPr/>
      </dsp:nvSpPr>
      <dsp:spPr>
        <a:xfrm>
          <a:off x="880681" y="85192"/>
          <a:ext cx="1507925" cy="177403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CAEC1C-6EBC-4178-9705-1F13FC3DF379}">
      <dsp:nvSpPr>
        <dsp:cNvPr id="0" name=""/>
        <dsp:cNvSpPr/>
      </dsp:nvSpPr>
      <dsp:spPr>
        <a:xfrm>
          <a:off x="956077" y="156153"/>
          <a:ext cx="1357133" cy="115311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AD367C-D3B8-4C04-AE6C-B6147EE82A7C}">
      <dsp:nvSpPr>
        <dsp:cNvPr id="0" name=""/>
        <dsp:cNvSpPr/>
      </dsp:nvSpPr>
      <dsp:spPr>
        <a:xfrm>
          <a:off x="956077" y="1309273"/>
          <a:ext cx="1357133" cy="478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Lebenszeichen prüfen (Bewusstsein und Atmung) </a:t>
          </a:r>
        </a:p>
      </dsp:txBody>
      <dsp:txXfrm>
        <a:off x="956077" y="1309273"/>
        <a:ext cx="1357133" cy="478988"/>
      </dsp:txXfrm>
    </dsp:sp>
    <dsp:sp modelId="{D1302AD3-9FF2-428A-9A62-9015F9721005}">
      <dsp:nvSpPr>
        <dsp:cNvPr id="0" name=""/>
        <dsp:cNvSpPr/>
      </dsp:nvSpPr>
      <dsp:spPr>
        <a:xfrm>
          <a:off x="2705871" y="85192"/>
          <a:ext cx="1507925" cy="177403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BAC679-E156-4338-B304-EAEF22C73A58}">
      <dsp:nvSpPr>
        <dsp:cNvPr id="0" name=""/>
        <dsp:cNvSpPr/>
      </dsp:nvSpPr>
      <dsp:spPr>
        <a:xfrm>
          <a:off x="2781267" y="156153"/>
          <a:ext cx="1357133" cy="1153119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AAC376-419B-4DA7-A629-E3837C6D94AF}">
      <dsp:nvSpPr>
        <dsp:cNvPr id="0" name=""/>
        <dsp:cNvSpPr/>
      </dsp:nvSpPr>
      <dsp:spPr>
        <a:xfrm>
          <a:off x="2781267" y="1309273"/>
          <a:ext cx="1357133" cy="478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Notruf 112</a:t>
          </a:r>
        </a:p>
      </dsp:txBody>
      <dsp:txXfrm>
        <a:off x="2781267" y="1309273"/>
        <a:ext cx="1357133" cy="478988"/>
      </dsp:txXfrm>
    </dsp:sp>
    <dsp:sp modelId="{D12AC7E5-6CB1-4118-9D25-6B42CF27A541}">
      <dsp:nvSpPr>
        <dsp:cNvPr id="0" name=""/>
        <dsp:cNvSpPr/>
      </dsp:nvSpPr>
      <dsp:spPr>
        <a:xfrm>
          <a:off x="4531061" y="85192"/>
          <a:ext cx="1507925" cy="177403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EED9D3-5FE5-4DD9-B9E5-54E43DF3D74E}">
      <dsp:nvSpPr>
        <dsp:cNvPr id="0" name=""/>
        <dsp:cNvSpPr/>
      </dsp:nvSpPr>
      <dsp:spPr>
        <a:xfrm>
          <a:off x="4606457" y="156153"/>
          <a:ext cx="1357133" cy="115311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AF195-15F7-4C3D-AAFD-8FF033C2E2AD}">
      <dsp:nvSpPr>
        <dsp:cNvPr id="0" name=""/>
        <dsp:cNvSpPr/>
      </dsp:nvSpPr>
      <dsp:spPr>
        <a:xfrm>
          <a:off x="4606457" y="1309273"/>
          <a:ext cx="1357133" cy="478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Mit Herzdruckmassage   (30-mal) beginnen</a:t>
          </a:r>
        </a:p>
      </dsp:txBody>
      <dsp:txXfrm>
        <a:off x="4606457" y="1309273"/>
        <a:ext cx="1357133" cy="478988"/>
      </dsp:txXfrm>
    </dsp:sp>
    <dsp:sp modelId="{BBF2466B-7B0B-41B9-99FE-EBB00C858BFB}">
      <dsp:nvSpPr>
        <dsp:cNvPr id="0" name=""/>
        <dsp:cNvSpPr/>
      </dsp:nvSpPr>
      <dsp:spPr>
        <a:xfrm>
          <a:off x="880681" y="2010015"/>
          <a:ext cx="1507925" cy="177403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A08F17-26A8-4906-8E62-1322C583AA89}">
      <dsp:nvSpPr>
        <dsp:cNvPr id="0" name=""/>
        <dsp:cNvSpPr/>
      </dsp:nvSpPr>
      <dsp:spPr>
        <a:xfrm>
          <a:off x="956077" y="2080976"/>
          <a:ext cx="1357133" cy="1153119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E224D-6ED4-439E-8E7D-C1E47A00FE86}">
      <dsp:nvSpPr>
        <dsp:cNvPr id="0" name=""/>
        <dsp:cNvSpPr/>
      </dsp:nvSpPr>
      <dsp:spPr>
        <a:xfrm>
          <a:off x="956077" y="3234096"/>
          <a:ext cx="1357133" cy="478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Defi holen lassen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Anweisungen des Defis befolgen</a:t>
          </a:r>
        </a:p>
      </dsp:txBody>
      <dsp:txXfrm>
        <a:off x="956077" y="3234096"/>
        <a:ext cx="1357133" cy="478988"/>
      </dsp:txXfrm>
    </dsp:sp>
    <dsp:sp modelId="{21AD3CDF-3D72-4A4B-A67E-E71EC95B44E3}">
      <dsp:nvSpPr>
        <dsp:cNvPr id="0" name=""/>
        <dsp:cNvSpPr/>
      </dsp:nvSpPr>
      <dsp:spPr>
        <a:xfrm>
          <a:off x="2705871" y="2010015"/>
          <a:ext cx="1507925" cy="177403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40DA04-1C30-42AE-8CBA-B2EDE66823B2}">
      <dsp:nvSpPr>
        <dsp:cNvPr id="0" name=""/>
        <dsp:cNvSpPr/>
      </dsp:nvSpPr>
      <dsp:spPr>
        <a:xfrm>
          <a:off x="2781267" y="2080976"/>
          <a:ext cx="1357133" cy="1153119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455686-B24E-4748-AC20-4036BC29946E}">
      <dsp:nvSpPr>
        <dsp:cNvPr id="0" name=""/>
        <dsp:cNvSpPr/>
      </dsp:nvSpPr>
      <dsp:spPr>
        <a:xfrm>
          <a:off x="2781267" y="3234096"/>
          <a:ext cx="1357133" cy="478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Beatmung (2-mal)</a:t>
          </a:r>
        </a:p>
      </dsp:txBody>
      <dsp:txXfrm>
        <a:off x="2781267" y="3234096"/>
        <a:ext cx="1357133" cy="478988"/>
      </dsp:txXfrm>
    </dsp:sp>
    <dsp:sp modelId="{CE898A73-98E0-4FA5-BB08-82B576BE2ECD}">
      <dsp:nvSpPr>
        <dsp:cNvPr id="0" name=""/>
        <dsp:cNvSpPr/>
      </dsp:nvSpPr>
      <dsp:spPr>
        <a:xfrm>
          <a:off x="4531061" y="2010015"/>
          <a:ext cx="1507925" cy="177403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A2019-A698-4C8A-9B14-5F009953D2F9}">
      <dsp:nvSpPr>
        <dsp:cNvPr id="0" name=""/>
        <dsp:cNvSpPr/>
      </dsp:nvSpPr>
      <dsp:spPr>
        <a:xfrm>
          <a:off x="4606457" y="2080976"/>
          <a:ext cx="1357133" cy="1153119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546A0D-E7D0-49E7-85B0-102CF19C36C6}">
      <dsp:nvSpPr>
        <dsp:cNvPr id="0" name=""/>
        <dsp:cNvSpPr/>
      </dsp:nvSpPr>
      <dsp:spPr>
        <a:xfrm>
          <a:off x="4606457" y="3234096"/>
          <a:ext cx="1357133" cy="478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Herzdruckmassage und Beatmung im Wechsel (30:2) bis Rettungsdienst kommt</a:t>
          </a:r>
        </a:p>
      </dsp:txBody>
      <dsp:txXfrm>
        <a:off x="4606457" y="3234096"/>
        <a:ext cx="1357133" cy="4789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579E3-BD51-4441-801A-C697724E7563}">
      <dsp:nvSpPr>
        <dsp:cNvPr id="0" name=""/>
        <dsp:cNvSpPr/>
      </dsp:nvSpPr>
      <dsp:spPr>
        <a:xfrm>
          <a:off x="0" y="0"/>
          <a:ext cx="3992785" cy="8939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/>
            <a:t> 1. </a:t>
          </a:r>
          <a:r>
            <a:rPr lang="de-DE" sz="1600" kern="1200" dirty="0"/>
            <a:t>Defi einschalten</a:t>
          </a:r>
        </a:p>
      </dsp:txBody>
      <dsp:txXfrm>
        <a:off x="26183" y="26183"/>
        <a:ext cx="3028133" cy="841594"/>
      </dsp:txXfrm>
    </dsp:sp>
    <dsp:sp modelId="{E84C05E2-EEDE-4C08-860A-436DB67920B7}">
      <dsp:nvSpPr>
        <dsp:cNvPr id="0" name=""/>
        <dsp:cNvSpPr/>
      </dsp:nvSpPr>
      <dsp:spPr>
        <a:xfrm>
          <a:off x="352304" y="1042953"/>
          <a:ext cx="3992785" cy="8939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700" kern="1200" dirty="0"/>
        </a:p>
      </dsp:txBody>
      <dsp:txXfrm>
        <a:off x="378487" y="1069136"/>
        <a:ext cx="3007040" cy="841594"/>
      </dsp:txXfrm>
    </dsp:sp>
    <dsp:sp modelId="{965FEE4A-8293-4BC4-904B-E97D715BEDB1}">
      <dsp:nvSpPr>
        <dsp:cNvPr id="0" name=""/>
        <dsp:cNvSpPr/>
      </dsp:nvSpPr>
      <dsp:spPr>
        <a:xfrm>
          <a:off x="704609" y="2085907"/>
          <a:ext cx="3992785" cy="8939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700" kern="1200" dirty="0"/>
        </a:p>
      </dsp:txBody>
      <dsp:txXfrm>
        <a:off x="730792" y="2112090"/>
        <a:ext cx="3007040" cy="841594"/>
      </dsp:txXfrm>
    </dsp:sp>
    <dsp:sp modelId="{9FFB9410-6C04-4378-974C-F16DD36E9C08}">
      <dsp:nvSpPr>
        <dsp:cNvPr id="0" name=""/>
        <dsp:cNvSpPr/>
      </dsp:nvSpPr>
      <dsp:spPr>
        <a:xfrm>
          <a:off x="3411711" y="677919"/>
          <a:ext cx="581074" cy="5810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700" kern="1200"/>
        </a:p>
      </dsp:txBody>
      <dsp:txXfrm>
        <a:off x="3542453" y="677919"/>
        <a:ext cx="319590" cy="437258"/>
      </dsp:txXfrm>
    </dsp:sp>
    <dsp:sp modelId="{9DAED096-4E35-43E5-910D-8CDCDEA79089}">
      <dsp:nvSpPr>
        <dsp:cNvPr id="0" name=""/>
        <dsp:cNvSpPr/>
      </dsp:nvSpPr>
      <dsp:spPr>
        <a:xfrm>
          <a:off x="3764016" y="1714914"/>
          <a:ext cx="581074" cy="5810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700" kern="1200"/>
        </a:p>
      </dsp:txBody>
      <dsp:txXfrm>
        <a:off x="3894758" y="1714914"/>
        <a:ext cx="319590" cy="4372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7B9DD-89AE-4A76-B118-E67CC281D9F1}">
      <dsp:nvSpPr>
        <dsp:cNvPr id="0" name=""/>
        <dsp:cNvSpPr/>
      </dsp:nvSpPr>
      <dsp:spPr>
        <a:xfrm>
          <a:off x="0" y="454621"/>
          <a:ext cx="2290916" cy="17710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4000" r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90CB68-7710-4279-99B9-AD2A61CAA82E}">
      <dsp:nvSpPr>
        <dsp:cNvPr id="0" name=""/>
        <dsp:cNvSpPr/>
      </dsp:nvSpPr>
      <dsp:spPr>
        <a:xfrm>
          <a:off x="247041" y="2294494"/>
          <a:ext cx="1960108" cy="112572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baseline="0" dirty="0">
              <a:solidFill>
                <a:schemeClr val="tx2"/>
              </a:solidFill>
              <a:latin typeface="Arial" panose="020B0604020202020204" pitchFamily="34" charset="0"/>
            </a:rPr>
            <a:t>- Seitlich neben dem Patienten knien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baseline="0" dirty="0">
              <a:solidFill>
                <a:schemeClr val="tx2"/>
              </a:solidFill>
              <a:latin typeface="Arial" panose="020B0604020202020204" pitchFamily="34" charset="0"/>
            </a:rPr>
            <a:t>- Den dir zugewandten Arm des Patienten rechtwinklig zum Körper mit der Handfläche nach oben legen</a:t>
          </a:r>
        </a:p>
      </dsp:txBody>
      <dsp:txXfrm>
        <a:off x="280012" y="2327465"/>
        <a:ext cx="1894166" cy="1059787"/>
      </dsp:txXfrm>
    </dsp:sp>
    <dsp:sp modelId="{6458F944-0A60-48AF-AC53-2305F9C91700}">
      <dsp:nvSpPr>
        <dsp:cNvPr id="0" name=""/>
        <dsp:cNvSpPr/>
      </dsp:nvSpPr>
      <dsp:spPr>
        <a:xfrm>
          <a:off x="2399724" y="1127354"/>
          <a:ext cx="633023" cy="425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900" kern="1200"/>
        </a:p>
      </dsp:txBody>
      <dsp:txXfrm>
        <a:off x="2399724" y="1212464"/>
        <a:ext cx="505358" cy="255330"/>
      </dsp:txXfrm>
    </dsp:sp>
    <dsp:sp modelId="{5D8E532A-8943-454C-820C-D0B80655E202}">
      <dsp:nvSpPr>
        <dsp:cNvPr id="0" name=""/>
        <dsp:cNvSpPr/>
      </dsp:nvSpPr>
      <dsp:spPr>
        <a:xfrm>
          <a:off x="3101049" y="454621"/>
          <a:ext cx="2290916" cy="17710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CFF6A5-F836-4408-A8FD-3A0C948776A3}">
      <dsp:nvSpPr>
        <dsp:cNvPr id="0" name=""/>
        <dsp:cNvSpPr/>
      </dsp:nvSpPr>
      <dsp:spPr>
        <a:xfrm>
          <a:off x="3327908" y="2294494"/>
          <a:ext cx="1960108" cy="112572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baseline="0" dirty="0">
              <a:latin typeface="Arial" panose="020B0604020202020204" pitchFamily="34" charset="0"/>
            </a:rPr>
            <a:t>- Fernen Arm am Handgelenk fassen und Arm vor der Brust kreuzen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baseline="0" dirty="0">
              <a:latin typeface="Arial" panose="020B0604020202020204" pitchFamily="34" charset="0"/>
            </a:rPr>
            <a:t>-Handrücken auf die Wange des Bewusstlosen legen (und dort festhalten)</a:t>
          </a:r>
          <a:endParaRPr lang="de-DE" sz="1100" kern="1200" dirty="0"/>
        </a:p>
      </dsp:txBody>
      <dsp:txXfrm>
        <a:off x="3360879" y="2327465"/>
        <a:ext cx="1894166" cy="1059787"/>
      </dsp:txXfrm>
    </dsp:sp>
    <dsp:sp modelId="{29AB078D-7E7F-4705-BD6C-C3922D5838F8}">
      <dsp:nvSpPr>
        <dsp:cNvPr id="0" name=""/>
        <dsp:cNvSpPr/>
      </dsp:nvSpPr>
      <dsp:spPr>
        <a:xfrm>
          <a:off x="5500658" y="1127354"/>
          <a:ext cx="632351" cy="425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900" kern="1200"/>
        </a:p>
      </dsp:txBody>
      <dsp:txXfrm>
        <a:off x="5500658" y="1212464"/>
        <a:ext cx="504686" cy="255330"/>
      </dsp:txXfrm>
    </dsp:sp>
    <dsp:sp modelId="{C7561FE7-ADE2-4CEE-8BF0-BC09D31E5632}">
      <dsp:nvSpPr>
        <dsp:cNvPr id="0" name=""/>
        <dsp:cNvSpPr/>
      </dsp:nvSpPr>
      <dsp:spPr>
        <a:xfrm>
          <a:off x="6201238" y="454621"/>
          <a:ext cx="2290916" cy="17710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02072C-AD9B-4362-8058-3C295F3FEE6E}">
      <dsp:nvSpPr>
        <dsp:cNvPr id="0" name=""/>
        <dsp:cNvSpPr/>
      </dsp:nvSpPr>
      <dsp:spPr>
        <a:xfrm>
          <a:off x="6449616" y="2294494"/>
          <a:ext cx="1960108" cy="112572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- Mit der anderen Hand fernes Bein am Oberschenkel greifen und im Kniegelenk beugen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- Der Fuß soll auf dem Boden bleiben</a:t>
          </a:r>
        </a:p>
      </dsp:txBody>
      <dsp:txXfrm>
        <a:off x="6482587" y="2327465"/>
        <a:ext cx="1894166" cy="10597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7B9DD-89AE-4A76-B118-E67CC281D9F1}">
      <dsp:nvSpPr>
        <dsp:cNvPr id="0" name=""/>
        <dsp:cNvSpPr/>
      </dsp:nvSpPr>
      <dsp:spPr>
        <a:xfrm>
          <a:off x="0" y="454621"/>
          <a:ext cx="2290916" cy="17710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90CB68-7710-4279-99B9-AD2A61CAA82E}">
      <dsp:nvSpPr>
        <dsp:cNvPr id="0" name=""/>
        <dsp:cNvSpPr/>
      </dsp:nvSpPr>
      <dsp:spPr>
        <a:xfrm>
          <a:off x="291866" y="2294494"/>
          <a:ext cx="1960108" cy="112572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baseline="0" dirty="0">
              <a:latin typeface="Arial" panose="020B0604020202020204" pitchFamily="34" charset="0"/>
            </a:rPr>
            <a:t>- Betroffenen am Knie und an der Schulter zu deiner Seite ziehen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baseline="0" dirty="0">
              <a:latin typeface="Arial" panose="020B0604020202020204" pitchFamily="34" charset="0"/>
            </a:rPr>
            <a:t>- Auf den Kopf achten (optimalerweise stabilisiert ein zweiter Helfer den Kopf und führt ihn bei der Drehung mit)</a:t>
          </a:r>
        </a:p>
      </dsp:txBody>
      <dsp:txXfrm>
        <a:off x="324837" y="2327465"/>
        <a:ext cx="1894166" cy="1059787"/>
      </dsp:txXfrm>
    </dsp:sp>
    <dsp:sp modelId="{6458F944-0A60-48AF-AC53-2305F9C91700}">
      <dsp:nvSpPr>
        <dsp:cNvPr id="0" name=""/>
        <dsp:cNvSpPr/>
      </dsp:nvSpPr>
      <dsp:spPr>
        <a:xfrm>
          <a:off x="2399724" y="1127354"/>
          <a:ext cx="633023" cy="425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900" kern="1200"/>
        </a:p>
      </dsp:txBody>
      <dsp:txXfrm>
        <a:off x="2399724" y="1212464"/>
        <a:ext cx="505358" cy="255330"/>
      </dsp:txXfrm>
    </dsp:sp>
    <dsp:sp modelId="{5D8E532A-8943-454C-820C-D0B80655E202}">
      <dsp:nvSpPr>
        <dsp:cNvPr id="0" name=""/>
        <dsp:cNvSpPr/>
      </dsp:nvSpPr>
      <dsp:spPr>
        <a:xfrm>
          <a:off x="3101049" y="454621"/>
          <a:ext cx="2290916" cy="17710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CFF6A5-F836-4408-A8FD-3A0C948776A3}">
      <dsp:nvSpPr>
        <dsp:cNvPr id="0" name=""/>
        <dsp:cNvSpPr/>
      </dsp:nvSpPr>
      <dsp:spPr>
        <a:xfrm>
          <a:off x="3327908" y="2294494"/>
          <a:ext cx="1960108" cy="112572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baseline="0" dirty="0">
              <a:latin typeface="Arial" panose="020B0604020202020204" pitchFamily="34" charset="0"/>
            </a:rPr>
            <a:t>- Kopf überstrecken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baseline="0" dirty="0">
              <a:latin typeface="Arial" panose="020B0604020202020204" pitchFamily="34" charset="0"/>
            </a:rPr>
            <a:t>- Die an der Wange liegende Hand so positionieren, dass der Kopf überstreckt bleibt</a:t>
          </a:r>
          <a:endParaRPr lang="de-DE" sz="1100" kern="1200" dirty="0"/>
        </a:p>
      </dsp:txBody>
      <dsp:txXfrm>
        <a:off x="3360879" y="2327465"/>
        <a:ext cx="1894166" cy="1059787"/>
      </dsp:txXfrm>
    </dsp:sp>
    <dsp:sp modelId="{29AB078D-7E7F-4705-BD6C-C3922D5838F8}">
      <dsp:nvSpPr>
        <dsp:cNvPr id="0" name=""/>
        <dsp:cNvSpPr/>
      </dsp:nvSpPr>
      <dsp:spPr>
        <a:xfrm>
          <a:off x="5500658" y="1127354"/>
          <a:ext cx="632351" cy="425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900" kern="1200"/>
        </a:p>
      </dsp:txBody>
      <dsp:txXfrm>
        <a:off x="5500658" y="1212464"/>
        <a:ext cx="504686" cy="255330"/>
      </dsp:txXfrm>
    </dsp:sp>
    <dsp:sp modelId="{C7561FE7-ADE2-4CEE-8BF0-BC09D31E5632}">
      <dsp:nvSpPr>
        <dsp:cNvPr id="0" name=""/>
        <dsp:cNvSpPr/>
      </dsp:nvSpPr>
      <dsp:spPr>
        <a:xfrm>
          <a:off x="6201238" y="454621"/>
          <a:ext cx="2290916" cy="17710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02072C-AD9B-4362-8058-3C295F3FEE6E}">
      <dsp:nvSpPr>
        <dsp:cNvPr id="0" name=""/>
        <dsp:cNvSpPr/>
      </dsp:nvSpPr>
      <dsp:spPr>
        <a:xfrm>
          <a:off x="6449616" y="2294494"/>
          <a:ext cx="1960108" cy="112572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- Regelmäßige Kontrolle von Bewusstsein und Atmung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- Wärmeerhalt</a:t>
          </a:r>
        </a:p>
      </dsp:txBody>
      <dsp:txXfrm>
        <a:off x="6482587" y="2327465"/>
        <a:ext cx="1894166" cy="10597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EAA525-6788-4993-AEBD-4BE2C09D1DE2}">
      <dsp:nvSpPr>
        <dsp:cNvPr id="0" name=""/>
        <dsp:cNvSpPr/>
      </dsp:nvSpPr>
      <dsp:spPr>
        <a:xfrm>
          <a:off x="340" y="508718"/>
          <a:ext cx="1732179" cy="203785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416CAA-F1D1-41DF-B0C3-D6862F7ED78D}">
      <dsp:nvSpPr>
        <dsp:cNvPr id="0" name=""/>
        <dsp:cNvSpPr/>
      </dsp:nvSpPr>
      <dsp:spPr>
        <a:xfrm>
          <a:off x="86949" y="590232"/>
          <a:ext cx="1558961" cy="1324607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C8FB5B-7844-446D-9B2D-48C242418E45}">
      <dsp:nvSpPr>
        <dsp:cNvPr id="0" name=""/>
        <dsp:cNvSpPr/>
      </dsp:nvSpPr>
      <dsp:spPr>
        <a:xfrm>
          <a:off x="86949" y="1914840"/>
          <a:ext cx="1558961" cy="550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Sterile Wundauflage auf die Wunde legen und mit 2-3 </a:t>
          </a:r>
          <a:r>
            <a:rPr lang="de-DE" sz="800" kern="1200" dirty="0" err="1"/>
            <a:t>Bindengängen</a:t>
          </a:r>
          <a:r>
            <a:rPr lang="de-DE" sz="800" kern="1200" dirty="0"/>
            <a:t> befestigen</a:t>
          </a:r>
        </a:p>
      </dsp:txBody>
      <dsp:txXfrm>
        <a:off x="86949" y="1914840"/>
        <a:ext cx="1558961" cy="550221"/>
      </dsp:txXfrm>
    </dsp:sp>
    <dsp:sp modelId="{EBF441F1-C749-4D02-BF8C-CCB65531060D}">
      <dsp:nvSpPr>
        <dsp:cNvPr id="0" name=""/>
        <dsp:cNvSpPr/>
      </dsp:nvSpPr>
      <dsp:spPr>
        <a:xfrm>
          <a:off x="2310321" y="508718"/>
          <a:ext cx="1732179" cy="203785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53E55-C30D-445F-80EC-ECA967AE0123}">
      <dsp:nvSpPr>
        <dsp:cNvPr id="0" name=""/>
        <dsp:cNvSpPr/>
      </dsp:nvSpPr>
      <dsp:spPr>
        <a:xfrm>
          <a:off x="2396930" y="590232"/>
          <a:ext cx="1558961" cy="132460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3E0E4-00E7-46E6-B73C-A4D65C92E89B}">
      <dsp:nvSpPr>
        <dsp:cNvPr id="0" name=""/>
        <dsp:cNvSpPr/>
      </dsp:nvSpPr>
      <dsp:spPr>
        <a:xfrm>
          <a:off x="2396930" y="1914840"/>
          <a:ext cx="1558961" cy="550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Druckpolster (z.B. verpackte Fixierbinde) auf den Wundbereich legen</a:t>
          </a:r>
        </a:p>
      </dsp:txBody>
      <dsp:txXfrm>
        <a:off x="2396930" y="1914840"/>
        <a:ext cx="1558961" cy="550221"/>
      </dsp:txXfrm>
    </dsp:sp>
    <dsp:sp modelId="{5E20C2AC-1551-47A3-B4CA-E377D041C6CA}">
      <dsp:nvSpPr>
        <dsp:cNvPr id="0" name=""/>
        <dsp:cNvSpPr/>
      </dsp:nvSpPr>
      <dsp:spPr>
        <a:xfrm>
          <a:off x="4620303" y="508718"/>
          <a:ext cx="1732179" cy="203785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65C46-F966-4DAB-B904-B292113AF479}">
      <dsp:nvSpPr>
        <dsp:cNvPr id="0" name=""/>
        <dsp:cNvSpPr/>
      </dsp:nvSpPr>
      <dsp:spPr>
        <a:xfrm>
          <a:off x="4706912" y="590232"/>
          <a:ext cx="1558961" cy="132460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98AC1E-1E66-461C-B816-4828028DBB93}">
      <dsp:nvSpPr>
        <dsp:cNvPr id="0" name=""/>
        <dsp:cNvSpPr/>
      </dsp:nvSpPr>
      <dsp:spPr>
        <a:xfrm>
          <a:off x="4706912" y="1914840"/>
          <a:ext cx="1558961" cy="550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Weitere </a:t>
          </a:r>
          <a:r>
            <a:rPr lang="de-DE" sz="800" kern="1200" dirty="0" err="1"/>
            <a:t>Bindengänge</a:t>
          </a:r>
          <a:r>
            <a:rPr lang="de-DE" sz="800" kern="1200" dirty="0"/>
            <a:t> über das Druckpolster legen</a:t>
          </a:r>
        </a:p>
      </dsp:txBody>
      <dsp:txXfrm>
        <a:off x="4706912" y="1914840"/>
        <a:ext cx="1558961" cy="550221"/>
      </dsp:txXfrm>
    </dsp:sp>
    <dsp:sp modelId="{F5439DED-5130-4521-BF67-6F0C91F90583}">
      <dsp:nvSpPr>
        <dsp:cNvPr id="0" name=""/>
        <dsp:cNvSpPr/>
      </dsp:nvSpPr>
      <dsp:spPr>
        <a:xfrm>
          <a:off x="6930284" y="508718"/>
          <a:ext cx="1732179" cy="203785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29D6A7-F480-4475-808E-5BB704FC39E5}">
      <dsp:nvSpPr>
        <dsp:cNvPr id="0" name=""/>
        <dsp:cNvSpPr/>
      </dsp:nvSpPr>
      <dsp:spPr>
        <a:xfrm>
          <a:off x="7016893" y="590232"/>
          <a:ext cx="1558961" cy="1324607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82D04F-070F-47B3-A4FB-1D41C1F30393}">
      <dsp:nvSpPr>
        <dsp:cNvPr id="0" name=""/>
        <dsp:cNvSpPr/>
      </dsp:nvSpPr>
      <dsp:spPr>
        <a:xfrm>
          <a:off x="7016893" y="1914840"/>
          <a:ext cx="1558961" cy="550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Zuknoten</a:t>
          </a:r>
          <a:endParaRPr lang="de-DE" sz="1050" kern="1200" dirty="0"/>
        </a:p>
      </dsp:txBody>
      <dsp:txXfrm>
        <a:off x="7016893" y="1914840"/>
        <a:ext cx="1558961" cy="5502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9A6200C-287A-4B21-AC7F-CA5E4A66EB7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773914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13:07:59.62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978 423 24575,'-2'2'0,"0"-1"0,0 1 0,0-1 0,0 1 0,0 0 0,1 0 0,-1 0 0,0 0 0,1 0 0,-2 2 0,-3 6 0,-24 26 0,11-13 0,-22 32 0,36-47 0,1-1 0,0 1 0,0 0 0,1 0 0,0 0 0,1 0 0,-1 1 0,2-1 0,-2 11 0,3-19 0,0 1 0,-1 0 0,1-1 0,0 1 0,0 0 0,0-1 0,0 1 0,0 0 0,0-1 0,0 1 0,0 0 0,1-1 0,-1 1 0,0 0 0,0-1 0,0 1 0,1 0 0,-1-1 0,0 1 0,1-1 0,-1 1 0,1 0 0,-1-1 0,0 1 0,2 0 0,-1-1 0,0 0 0,0 0 0,1 0 0,-1 0 0,0-1 0,0 1 0,0 0 0,0-1 0,0 1 0,0-1 0,0 1 0,0-1 0,0 1 0,0-1 0,0 0 0,0 1 0,2-3 0,15-12 0,0 0 0,30-36 0,28-46 0,-29 35 0,10-10 0,74-91 0,-122 153 0,-8 9 0,-2 3 0,-17 20 0,-104 115 0,10-12-164,-126 144-1311,-80 91-284,-12-15 76,209-230 2621,270-247 3522,56-53-4777,-163 143 317,167-155 0,-62 64 0,40-33 0,-165 151 0,-15 12 0,-6 8 0,-10 13 0,8-16 0,-227 366-714,212-343 518,-101 150-145,-152 175 0,248-325 341,17-18-20,11-7-1,18-14 226,5-7 194,0-1-1,46-45 1,48-64-352,-109 115-91,318-391-1611,48-52 845,-179 253 810,-179 186 164,-13 19 848,-19 20-308,-67 94 97,48-75-788,-80 114-177,-202 331-1892,86-128 1093,-13-13 820,213-312 130,-36 37 1,55-59 73,10-6 123,15-6 554,2-6-39,-1-1-1,37-24 1,-21 12-494,63-40-434,-2-5 0,-4-5 0,86-83 0,227-266-820,-301 308 993,423-500-796,-474 546 2655,-55 68-1785,0 3 102,0-1-1,0 0 1,-1 1 0,1-1-1,-1 0 1,1 1-1,-3 3 1,-13 30-70,-2-2 0,-34 50 0,25-42-38,-16 25 88,-256 394-1911,57-116 1702,-24-16-542,201-260 544,-159 193 91,208-238 386,0 2 1,2-1 0,1 2-1,2 0 1,0 0 0,-11 48-1,20-68-370,0 0 0,1 1 0,0-1 0,0 0 0,1 1 0,0 7 0,0-14 0,0-1 0,0 1 0,0 0 0,0-1 0,0 1 0,0-1 0,0 1 0,1-1 0,-1 1 0,0-1 0,0 1 0,0-1 0,1 1 0,-1-1 0,0 0 0,1 1 0,-1-1 0,1 1 0,-1-1 0,0 0 0,1 1 0,0 0 0,0-1 0,0 0 0,0 0 0,0 0 0,0 0 0,0 0 0,0 0 0,0 0 0,0 0 0,0 0 0,0-1 0,0 1 0,0 0 0,0 0 0,0-1 0,1 0 0,12-6 0,0-1 0,-1 0 0,0-1 0,0 0 0,15-15 0,-10 8 0,93-81 0,32-36-164,28-40-1228,184-240-1,-151 144 236,51-67-486,16 20-316,-132 175 1442,16-17 1313,-119 121 187,-24 28-217,-13 9-759,1 0 0,0 0 0,0 0 1,0 0-1,0 0 0,0 0 0,0 0 1,0 0-1,0 0 0,0 0 1,0 0-1,0 0 0,0 1 0,0-1 1,0 0-1,0 0 0,0 0 0,1 1 132,-1-1-132,0 0 0,0 0 0,0 0 1,0 0-1,0 0 0,0 0 1,1 0-1,-1 0 0,0 0 0,0 0 1,0 0-1,0 0 0,0 0 0,0 0 1,0 0-1,0 0 0,0 0 1,0 0-1,0 0 0,1 0 0,-18 27 772,-97 117 772,63-83-1136,-96 122 240,-60 82-1109,-145 179-1402,-35-30 482,211-258 924,-38 36 184,184-163 547,2 2 0,1 0 0,1 2-1,2 1 1,1 0 0,-28 58 0,-17 94 2570,16 5-1309,29-103-1642,19-74 100,-12 54 0,16-48 0,0-19 0,1-1 0,-1 1 0,0-1 0,0 1 0,0-1 0,1 1 0,-1-1 0,0 1 0,0-1 0,1 1 0,-1-1 0,1 0 0,-1 1 0,0-1 0,1 1 0,-1-1 0,1 0 0,-1 1 0,1-1 0,0 0 0,1 1 0,-1-1 0,1 0 0,0 0 0,0-1 0,0 1 0,-1 0 0,1-1 0,0 1 0,0-1 0,-1 1 0,1-1 0,0 0 0,-1 1 0,1-1 0,0 0 0,-1 0 0,3-2 0,30-23 0,45-42 0,-63 54 0,129-126-1084,198-245 0,87-189 749,47-131-1197,-444 654 1613,-31 49-103,82-132 1709,-64 99-542,28-71-1,-46 101-1144,-3 5 0,-7 11 0,2-4 0,-194 245-315,-16-8-686,-219 180-190,149-155 103,-244 286 811,350-334 1410,155-186-586,2 1 1,1 1 0,2 1 0,-24 61 0,41-89-548,1-5 0,-1 1 0,1-1 0,1 1 0,-1 0 0,1 0 0,0 0 0,0 0 0,1 0 0,0 6 0,0-11 0,0-1 0,0 0 0,0 1 0,0-1 0,0 0 0,0 1 0,0-1 0,0 0 0,1 1 0,-1-1 0,0 0 0,0 1 0,0-1 0,1 0 0,-1 0 0,0 1 0,0-1 0,1 0 0,-1 0 0,0 1 0,0-1 0,1 0 0,-1 0 0,0 0 0,1 1 0,-1-1 0,0 0 0,1 0 0,-1 0 0,0 0 0,1 0 0,-1 0 0,0 0 0,1 0 0,-1 0 0,0 0 0,1 0 0,-1 0 0,0 0 0,1 0 0,0 0 0,17-11 0,2-5 0,-1-2 0,-1 0 0,19-25 0,-18 19 0,92-107-164,42-53-655,306-393-1574,-180 223 854,-128 162 556,-26 32 0,123-165 146,-241 315 1077,-5 8-84,0-1 1,0 1-1,0 0 0,-1-1 0,1 1 0,-1-1 1,-1-8 1279,0 11-1421,-7 4 486,0 0 0,-13 9 0,0 2-38,-271 172 1971,-45 32-3774,223-134 688,5 5-1,-101 108 1,95-74 197,-136 190 0,163-186 295,68-97 223,2 1-1,-16 38 1,31-65 146,0 1 0,0-1 0,1 0 0,0 1 0,0-1 0,0 1 0,0 5 0,1-9-87,0 0 0,1 1 0,-1-1 0,1 0 0,-1 0 0,1 0 0,0 1 0,-1-1 0,1 0 0,0 0 0,1 0 0,-1-1 0,0 1 0,1 0 0,-1 0 0,1-1 0,-1 1 0,1 0 0,0-1 0,1 2 0,10 6-73,0-1 0,1 0 0,0 0 0,0-2 0,1 0 0,0 0-1,0-1 1,20 3 0,-14-5-33,0 0 0,0-2-1,1 0 1,-1-1 0,32-5 0,-9-3-53,-1-2 0,-1-2 0,1-2 1,-2-2-1,54-28 0,-43 16-183,-1-2 0,-1-2-1,83-71 1,-72 47-268,-3-3-1,58-76 1,85-149-1026,-21-13 485,-118 193 882,-53 89 409,-5 9-68,-1 1 1,0-1 0,4-13 357,-13 24-79,-18 17 362,-33 40 0,42-45-702,-83 97-131,-625 681-2784,293-365 899,408-410 2482,-3 10 2823,37-33-2836,26-11-68,-1-1 0,39-23-1,-24 12-488,289-164-937,-286 153 626,-1-3 0,-2-2 0,88-92 1,79-145-483,-23-19 739,113-154-152,-147 235 372,-22-12 2565,-134 218-2718,-6 11-42,0 0 0,0 0 0,0 0 0,0 0 1,0 0-1,0 0 0,0 0 0,0 0 1,0 0-1,0 0 0,0 0 0,0 0 1,0 0-1,0 0 0,0 0 0,0 0 0,0 0 1,0 0-1,0 0 0,0 0 0,1 0 1,-1 0-1,0 0 0,0 0 0,0 0 1,0 0-1,0 0 0,0 0 0,0 0 0,0 0 1,0 0-1,0 0 0,0 0 0,-10 25-3,-83 151 3,88-166 0,-89 152-164,-26 44-655,-446 863-1640,421-730 1793,142-330 679,2-5 8,-1 0 1,1 1 0,-1-1-1,1 0 1,0 1-1,0 7 1,1-12 4,0 1 0,0-1 0,0 0 0,0 1 0,0-1 0,0 0 0,0 1 0,0-1 0,0 0 0,0 0 0,0 1 0,0-1 0,1 0 0,-1 1 0,0-1 0,0 0 0,0 0 0,0 1-1,0-1 1,1 0 0,-1 0 0,0 1 0,0-1 0,1 0 0,-1 0 0,0 0 0,0 1 0,1-1 0,-1 0 0,0 0 0,0 0 0,1 0 0,-1 0 0,0 0 0,1 0 0,-1 1 0,14-6 815,5-6-67,29-23-1,-21 13-488,84-66-823,-4-4 0,185-207 0,164-296-354,-45-36-529,-406 623 1379,53-86 66,54-83 3778,-109 173-3421,-5 9-296,-15 23-98,-588 827-2722,50-193 291,540-647 3338,283-339-247,246-314-1166,-393 469 381,-16-8 240,-105 176-89,10-26 866,-10 15 40,-1 11-884,1 0 0,0 0-1,-1 0 1,1-1 0,0 1 0,-1 0 0,1 0-1,0 0 1,0 0 0,-1 0 0,1 0 0,-1 0-1,1 0 1,0 0 0,-1 0 0,1 0 0,0 0-1,-1 0 1,1 0 0,0 0 0,0 0 0,-1 0 0,1 1-1,0-1 1,-1 0 0,1 0 0,-1 1 0,-5 2 142,0 1 0,0 0 0,0 0 0,0 1 0,1 0 0,-10 9 0,1 0-80,-484 489-1232,441-444 1187,-194 215-52,235-255 0,16-17 0,3-3 0,33-32 0,43-44 0,428-492-2429,-62-52 932,-360 484 1370,-80 128 141,-3 7 50,-1-1 0,1 1 1,0-1-1,-1 0 0,0 0 0,0 1 1,0-1-1,0 0 0,0 0 0,-1 0 0,1 0 1,-1 0-1,0-4 0,0 7-33,0-1 0,0 1 0,0-1 0,-1 1 1,1-1-1,0 1 0,-1 0 0,1-1 0,0 1 0,-1-1 0,1 1 0,0 0 0,-1-1 0,1 1 1,-1 0-1,1 0 0,-1-1 0,1 1 0,-1 0 0,1 0 0,-1 0 0,1-1 0,-1 1 0,1 0 1,-1 0-1,1 0 0,-1 0 0,0 0 0,-17 1 577,16 0-501,-9 1 150,0 1 0,1 0-1,-1 1 1,1 0 0,0 0-1,0 1 1,0 1-1,-11 7 1,-9 9-73,-33 32-1,-27 35-589,-98 126 1,113-126 290,-17 20 115,-104 120 0,193-225 77,0-1 0,1 0 1,-1 1-1,1-1 0,-3 7 0,5-10-68,0 0 0,0 0 0,0 0 0,0 1-1,0-1 1,0 0 0,0 0 0,-1 1 0,1-1 0,0 0-1,0 0 1,0 1 0,0-1 0,0 0 0,0 0 0,0 1-1,0-1 1,1 0 0,-1 0 0,0 1 0,0-1 0,0 0 0,0 0-1,0 1 1,0-1 0,0 0 0,0 0 0,1 0 0,-1 1-1,0-1 1,0 0 0,0 0 0,1 0 0,-1 0 0,0 1 0,1-1 2,1 0 0,-1 0 0,0 0 0,0 0 0,1 0 0,-1 0 0,0 0 1,0-1-1,1 1 0,-1 0 0,0-1 0,2 0 0,11-5-11,-1-1 0,0 0 0,0-1 0,-1-1 0,16-14 0,19-18-222,81-93 0,24-64-221,-84 98 443,106-213 0,-170 305 0,9-21 0,-12 28 0,-1 0 0,0 0 0,1 0 0,-1 0 0,0 0 0,1 0 0,-1 0 0,0 0 0,0 0 0,0 0 0,0 0 0,0 0 0,0 0 0,0 0 0,0 0 0,0 0 0,-1-1 0,1 1 0,-1-1 0,1 2 0,0-1 0,-1 1 0,1 0 0,0 0 0,0 0 0,-1 0 0,1 0 0,0 0 0,0 0 0,-1 0 0,1 0 0,0 0 0,0-1 0,-1 1 0,1 0 0,0 0 0,0 1 0,-1-1 0,1 0 0,0 0 0,0 0 0,-1 0 0,1 0 0,0 0 0,-1 0 0,-12 8 0,-14 14 0,1 2 0,-46 52 0,52-54 0,-607 707-2010,613-713 1986,-4 6-138,-193 246-534,205-261 709,5-5-1,-1 0-1,0 0 1,1 0 0,0 0-1,-1 0 1,1 1 0,0-1-1,0 0 1,0 1-1,0-1 1,1 1 0,-2 4-1,2-6 15,1-1 0,-1 0-1,0 1 1,0-1-1,1 1 1,-1-1 0,0 1-1,1-1 1,-1 0-1,0 1 1,1-1-1,-1 0 1,0 1 0,1-1-1,-1 0 1,1 0-1,-1 1 1,1-1 0,-1 0-1,1 0 1,-1 0-1,1 0 1,-1 0 0,1 0-1,-1 1 1,1-1-1,-1 0 1,1 0 0,-1 0-1,1-1 1,0 1-1,13-1 180,-1 0-1,1-1 0,-1-1 0,1 0 0,-1-1 0,22-10 0,-16 7-122,77-29-195,-3-5 1,-1-3 0,-3-5 0,-1-3 0,87-69-1,176-194-1568,-27-28 628,-285 301 1076,94-104-187,155-181 1078,-310 346-414,-191 207 1369,14 22-2632,-48 80 540,16 14-164,92-82 313,138-258 68,-1 1 148,1 0-1,-1 1 0,1-1 0,0 0 0,0 1 1,2 11 775,-1-15-895,0 0 0,1 0 0,-1 0 0,0 0 0,0 0 1,3-1 331,-3 1-332,15-10 501,-15 10-521,117-96 203,247-212-1707,-19-23-601,-7-49 252,-312 349 2014,-26 31-157,0 0-1,0 0 0,0 0 1,0 0-1,0 0 0,0 0 1,0 0-1,0 0 0,0 0 1,0-1-1,0 1 0,0 0 1,0 0-1,0 0 0,0 0 1,0 0-1,1 0 0,-1 0 1,0 0-1,0 0 0,0 0 1,0 0-1,0 0 0,0 0 1,0 0-1,0 0 0,0 0 1,0 0-1,0-1 0,0 1 0,1 0 1,-1 0-1,0 0 0,0 0 1,0 0-1,0 0 0,0 0 1,0 0-1,0 0 0,0 0 1,0 0-1,0 0 0,0 1 1,1-1-1,-1 0 0,0 0 1,0 0-1,0 0 0,0 0 1,0 0-1,0 0 0,0 0 1,0 0-1,0 0 0,0 0 1,0 0-1,0 0 0,0 0 1,0 0-1,0 0 0,1 0 1,-1 1-1,-3 9 376,-18 35-145,-38 61 0,-150 199 694,-27-13-766,45-58-187,14 6 195,112-141 918,51-73-1036,14-26-54,0 0 0,0 0 0,0 0 0,0 1 0,0-1 0,-1 0 0,1 0 0,0 0 0,0 0 0,0 1 0,0-1 0,0 0 0,0 0 0,0 0 0,0 1 0,0-1 0,0 0 0,0 0 0,0 0 0,0 1 0,0-1 0,0 0 0,0 0 0,0 0 0,0 1 0,0-1 0,0 0 0,0 0 0,0 0 0,0 1 0,0-1 0,0 0 0,0 0 0,1 0 0,-1 0 0,0 1 0,0-1 0,0 0 0,0 0 0,0 0 0,1 0 0,-1 0 0,0 1 0,0-1 0,0 0 0,0 0 0,1 0 0,-1 0 0,0 0 0,0 0 0,0 0 0,1 0 0,-1 0 0,0 0 0,0 0 0,0 0 0,1 0 0,-1 0 0,0 0 0,0 0 0,0 0 0,1 0 0,-1 0 0,0 0 0,1 0 0,5-3 0,0 0 0,0 0 0,0 0 0,8-5 0,223-162 67,-154 107 7,-23 19-59,201-155 5,-14-21-27,-48-1 7,-10-13 0,-97 120 0,-92 113 0,17-18 0,-14 17 0,-9 14 0,-293 416 902,121-223-902,-13-14 0,143-144 0,41-40 180,0 0-1,-8 11 1,13-13-80,4-5-84,11-7-25,181-131 9,-155 110 0,361-296 0,-308 247 0,-47 39 0,-29 30 0,-16 7 0,0 1 0,0 0 0,0 0 0,0 0 0,0 0 0,0 0 0,1 0 0,-1 0 0,0 0 0,0 0 0,0 0 0,0 0 0,0 0 0,0 0 0,0 0 0,1 0 0,-1 0 0,0 0 0,0 0 0,0 0 0,0 0 0,0 0 0,0 0 0,0 0 0,0 0 0,1 0 0,-1 1 0,0-1 0,0 0 0,0 0 0,0 0 0,0 0 0,0 0 0,0 0 0,0 0 0,0 0 0,0 0 0,0 0 0,0 1 0,1-1 0,-1 0 0,0 0 0,0 0 0,0 0 0,0 0 0,0 0 0,0 0 0,0 1 0,0-1 0,0 0 0,0 0 0,0 0 0,0 0 0,0 0 0,0 0 0,-2 4 0,1 0 0,0-1 0,-1 0 0,0 1 0,-3 4 0,-117 153 0,76-106 0,-135 165-404,-61 77-227,129-158 631,106-130 0,8-10 0,19-23 0,371-405-836,243-156 82,-511 480 652,-89 80 102,-25 22 0,-8 3 0,-1 0 0,0 0 0,0 0 0,0 0 0,0 0 0,0 0 0,0 0 0,1 0 0,-1 0 0,0 0 0,0 0 0,0 0 0,0 0 0,0 0 0,0 1 0,0-1 0,1 0 0,-1 0 0,0 0 0,0 0 0,0 0 0,0 0 0,0 0 0,0 1 0,0-1 0,0 0 0,0 0 0,0 0 0,0 0 0,0 0 0,0 1 0,0-1 0,0 0 0,0 0 0,0 0 0,0 0 0,0 0 0,0 1 0,0-1 0,0 0 0,0 0 0,0 0 0,-1 5 26,0-1 0,0 0-1,-1 0 1,1 0 0,-1 0 0,0 0-1,-4 6 1,-24 34 530,19-29-335,-259 310 201,171-214-455,72-80 32,-160 189-45,10 9 8,172-222 38,4-6 0,0 1 0,-1-1 0,1 1 0,0-1 0,0 1 0,0-1 0,0 1 0,0 0 0,1 0 0,-1-1 0,1 1 0,-1 0 0,0 2 0,2-4 6,-1 0 0,0 0 0,1 0 0,-1 0 0,1 0 0,-1 0 0,0 0 0,1 0 0,-1 0 0,1 0 0,-1 0 0,1 0 0,-1-1 1,0 1-1,1 0 0,-1 0 0,0 0 0,1-1 0,-1 1 0,0 0 0,1 0 0,-1-1 0,0 1 0,0 0 0,1-1 0,-1 0 0,77-62 1012,-43 34-911,638-469-1493,-439 333 1386,-169 119 0,-64 46 0,16-10 0,-13 11 0,-7 7 0,-9 9 0,0-1 0,-24 24 0,4-7 0,-71 79-129,37-39 31,-344 372-1608,14 13 190,360-412 1523,-148 188-120,171-213 277,13-16 184,5-4 122,24-19 507,225-190 1452,-184 148-2237,914-804-3730,-982 863 3528,313-264-1321,-307 260 1349,19-13 64,-25 17-23,0 0 0,0 1-1,0-1 1,1 0 0,-1 1 0,0-1 0,0 1 0,1-1 0,-1 1 0,0 0 0,0 0-1,1-1 1,-1 1 0,2 0 0,-3 1-20,0-1 1,0 1-1,0-1 0,0 1 1,0-1-1,0 1 0,0-1 1,0 1-1,-1-1 0,1 1 1,0-1-1,0 1 0,0-1 1,-1 1-1,1-1 0,0 0 1,-1 1-1,1-1 0,0 1 1,-1-1-1,1 0 0,-1 1 0,1-1 1,-1 1-1,-74 75 1692,58-59-1496,-79 78 582,-511 509-2265,463-459 1315,130-132 133,18-18 0,29-27 0,202-183 232,277-232 98,-476 418-284,2 2 0,46-25 0,-63 43-46,-21 10 0,0-1 0,0 0 0,0 0 0,0 0 0,0 0 0,0 0 0,0 0 0,0 0 0,0 1 0,-1-1 0,1 0 0,0 0 0,0 0 0,0 0 0,0 0 0,0 0 0,0 1 0,0-1 0,0 0 0,0 0 0,0 0 0,0 0 0,0 0 0,0 1 0,0-1 0,0 0 0,0 0 0,0 0 0,1 0 0,-1 0 0,0 0 0,0 1 0,0-1 0,0 0 0,0 0 0,0 0 0,0 0 0,0 0 0,0 0 0,0 0 0,1 0 0,-1 0 0,0 1 0,0-1 0,0 0 0,0 0 0,0 0 0,0 0 0,1 0 0,-1 0 0,0 0 0,0 0 0,0 0 0,0 0 0,0 0 0,0 0 0,1 0 0,-1 0 0,0 0 0,0 0 0,0 0 0,0 0 0,0 0 0,1 0 0,-1 0 0,0 0 0,0 0 0,0 0 0,0-1 0,-4 10 109,-1-1 0,0 0 0,0 0 1,-11 11-1,-4 6 254,-105 148-341,-109 200 1,231-368-23,-9 18 0,12-22 0,-1-1 0,1 1 0,-1 0 0,1-1 0,0 1 0,0 0 0,-1 0 0,1-1 0,0 1 0,0 0 0,0 0 0,0-1 0,0 1 0,0 0 0,0 0 0,0-1 0,0 1 0,0 0 0,0 0 0,0-1 0,1 2 0,0-2 0,0 0 0,0 0 0,-1 0 0,1 0 0,0 0 0,0 0 0,0 0 0,-1 0 0,1 0 0,0-1 0,0 1 0,0 0 0,-1-1 0,1 1 0,0-1 0,-1 1 0,1-1 0,0 1 0,-1-1 0,1 1 0,-1-1 0,2 0 0,26-23 0,40-41 0,-35 32 0,330-307-1561,-70 68 455,-272 252 1106,0 0 0,0-1 0,27-36 0,-47 57 16,-1-1-1,1 0 1,-1 1 0,1-1 0,-1 0-1,1 0 1,-1 1 0,0-1 0,0 0-1,1 0 1,-1 0 0,0 0 0,0 1-1,0-1 1,0 0 0,0-2 0,0 3 16,0-1 1,0 1-1,-1-1 1,1 1-1,0-1 1,0 1-1,-1-1 1,1 1-1,0-1 1,-1 1-1,1 0 1,-1-1-1,1 1 1,-1 0-1,1-1 1,0 1-1,-1 0 1,1-1 0,-2 1-1,-3-2 223,1 1 0,-1 0-1,0 0 1,0 1 0,-5-1 0,-3 0 131,-37-6-172,-17-3-106,-79-1 0,123 11-111,0 1 0,-1 1-1,1 1 1,1 1 0,-1 1 0,0 1-1,-29 12 1,-22 16-92,1 3-1,-68 47 1,-124 109-192,-6 53 287,259-233 0,11-9 0,11-7 0,11-9 0,0-1 0,24-20 0,-25 18 0,29-21 0,292-235 0,-315 247 115,-1-2-1,-1 0 1,-1-1 0,22-37-1,-45 64-114,12-23 0,-12 22 0,1 1 0,-1 0 0,0-1 0,0 1 0,1 0 0,-1-1 0,0 1 0,0 0 0,0-1 0,0 1 0,0-1 0,0 1 0,0 0 0,0-1 0,0 1 0,0-1 0,0 1 0,0 0 0,0-1 0,0 1 0,0 0 0,0-1 0,0 1 0,0-1 0,0 1 0,-1 0 0,1-1 0,0 1 0,0 0 0,0-1 0,-1 1 0,1 0 0,0 0 0,0-1 0,-1 1 0,1 0 0,0-1 0,-1 1 0,1 0 0,0 0 0,-1 0 0,1 0 0,0-1 0,-1 1 0,1 0 0,0 0 0,-1 0 0,1 0 0,-1 0 0,1 0 0,0 0 0,-1 0 0,1 0 0,0 0 0,-1 0 0,1 0 0,-1 0 0,1 0 0,-9 2 0,1 1 0,0-1 0,0 1 0,-14 8 0,1-1 0,-72 37-272,2 3 0,2 5 0,-137 110 0,153-105 267,3 3 0,4 4-1,-105 132 1,147-163 5,21-26 0,3-10 0,0 0 0,0 0 0,0 0 0,0 0 0,0 0 0,0 0 0,0 1 0,0-1 0,0 0 0,0 0 0,1 0 0,-1 0 0,0 0 0,0 0 0,0 0 0,0 0 0,0 0 0,0 1 0,0-1 0,1 0 0,-1 0 0,0 0 0,0 0 0,0 0 0,0 0 0,0 0 0,0 0 0,1 0 0,-1 0 0,0 0 0,0 0 0,0 0 0,0 0 0,0 0 0,1 0 0,-1 0 0,0 0 0,0 0 0,0 0 0,0 0 0,0 0 0,0 0 0,0-1 0,1 1 0,5-3 0,0 0 0,0-1 0,0 1 0,9-9 0,66-55 0,387-322-1675,-193 163 945,-256 211 743,20-17 62,60-63 554,-99 95-550,1-1 0,-1 0 0,0 1 0,1-1 0,-1 0 0,0 1 0,1-1 0,-1 0 0,0 0 0,0 1 0,0-1 0,1 0 0,-1 0 0,0 0 0,0 1 0,0-2 0,-1 1-14,-1 1 0,1 0 0,0-1-1,0 1 1,0 0 0,0 0 0,0 0-1,0 0 1,0 0 0,0 0 0,0 0-1,0 0 1,0 0 0,0 0 0,0 1-1,0-1 1,0 0 0,0 1 0,0-1-1,-2 2 1,-31 12-21,-44 25 0,67-33-38,-91 51-399,3 4 0,2 4 0,4 5-1,-92 88 1,-131 177-1561,22 21-245,232-278 1679,50-64 549,-102 132-407,83-102 1253,-36 66 1,66-108-791,-3 6 366,0 0 0,1 0 0,-4 11 0,7-17-330,-1-1-1,1 1 0,0 0 0,0-1 0,0 1 1,0 0-1,0-1 0,0 1 0,0 0 0,1 2 0,-1-3-58,1 0 0,-1-1 0,0 1 0,1 0 0,-1-1 0,1 1-1,-1-1 1,1 1 0,-1-1 0,1 1 0,-1-1 0,1 1 0,0-1 0,-1 1-1,1-1 1,-1 0 0,1 1 0,0-1 0,0 0 0,-1 1 0,1-1-1,0 0 1,-1 0 0,2 0 0,8 1-2,-1-2 0,1 1 0,-1-1 0,0 0 0,1-1-1,-1 0 1,13-6 0,12-3-103,0-3-1,-2 0 1,1-2-1,-2-2 1,0 0-1,-2-3 1,33-27-1,7-14-452,98-113-1,97-153-1054,-12-16 491,-71 93 1051,-125 176 7,76-110-227,-112 150 229,-20 35 4,1-1-1,-1 1 1,0 0 0,0-1-1,0 1 1,1 0 0,-1-1-1,0 1 1,0 0-1,0-1 1,0 1 0,0 0-1,1-1 1,-1 1 0,0-1-1,0 1 1,0 0 0,0-1-1,0 1 1,0-1-1,0 1 1,0 0 0,-1-1-1,1 1 1,0-1 0,0 1-1,0 0 1,0-1 0,0 1-1,-1 0 1,1-1 0,0 1-1,0 0 1,-1-1-1,1 1 1,0 0 0,0 0-1,-1-1 1,1 1 0,0 0-1,-1 0 1,1-1 0,0 1-1,-1 0 1,-4 0 79,1 0 0,0 0-1,0 0 1,-1 0 0,1 1 0,0 0 0,-6 2 0,-51 15 17,-83 39 1,21-1-236,-143 88 0,-99 105-458,19 27 1,16 11 322,292-253 249,-282 271-713,304-286 1209,-22 32 0,28-33 377,12-14-389,5-5 24,12-9-139,-1 0 0,0-1 0,-1 0 0,31-29-1,-47 39-338,112-100-20,61-74-1234,-7-8 0,191-272 0,-341 430 1197,17-20-27,-3-3 1,47-92-1,-76 135 87,0 2-2,-1 0 0,1 1 0,-1-1 0,0 0 1,0 0-1,0 0 0,0 0 0,-1 0 0,1 0 0,-1-1 0,0 1 1,0 0-1,0 0 0,-1-4 0,1 6 32,0 0-1,0 1 1,-1-1 0,1 1 0,0-1-1,-1 1 1,1-1 0,0 1 0,-1-1-1,1 1 1,-1 0 0,1-1 0,-1 1-1,1 0 1,-1-1 0,1 1 0,-1 0-1,0-1 1,1 1 0,-1 0-1,0 0 1,-17-2 645,14 2-542,-38 1 833,-62 8 0,-7 6-1293,1 5 1,1 4-1,0 5 0,-159 67 1,128-31-177,-246 156 0,-91 136 0,304-205 201,137-117 194,1 2-1,-41 57 0,73-90 95,-15 24 125,17-26-50,0 0-1,0 0 1,0 0-1,1 0 0,-1 0 1,0 0-1,1 0 1,-1 0-1,1 0 1,0 4-1,0-6-52,0 1 0,0-1 0,0 0 0,0 1 0,0-1 0,0 1 0,1-1 1,-1 0-1,0 1 0,0-1 0,1 1 0,-1-1 0,0 0 0,1 1 0,-1-1 0,0 0 0,1 0 0,-1 1 0,0-1 0,1 0 0,-1 0 0,0 1 0,1-1 1,-1 0-1,1 0 0,-1 0 0,1 0 0,-1 0 0,0 0 0,1 0 0,-1 0 0,1 0 0,-1 0 0,1 0 0,0 0 0,4 0 115,1 0-1,-1-1 1,1 0-1,-1 0 1,0 0-1,0 0 1,7-3-1,39-20 503,-40 18-506,47-26-82,-1-2 1,-2-2-1,-2-3 0,80-74 1,-70 50-104,-3-2 1,100-142 0,-76 70-60,-75 119 94,0-1 0,-2 0 0,0 0 0,-1 0 0,6-34 0,-11 47 8,-1 1 0,1-1-1,-1 0 1,0 1 0,-2-10-1,2 14 46,0-1 0,-1 1 0,1-1-1,0 1 1,-1 0 0,0 0 0,1-1-1,-1 1 1,0 0 0,1 0 0,-1 0-1,0 0 1,0-1 0,0 1 0,0 0-1,0 1 1,0-1 0,0 0 0,0 0-1,0 0 1,-1 1 0,1-1 0,0 0-1,0 1 1,-1-1 0,1 1 0,-2-1-1,-6 0 86,1 1 1,-1-1-1,1 1 0,-11 2 0,1-1-58,-43 5-200,-1 3 0,2 3 0,-1 2 0,2 2 0,-82 36 1,33-4-309,-194 119 0,193-97 303,2 6 1,-169 156-1,253-210 115,1 1 1,-27 36-1,49-59 29,-2 3 0,-1 1 0,1-1 0,1 0 0,-1 0 0,0 1 0,-1 4 0,3-7 0,0-1 0,0 1 0,0 0 0,0 0 0,0-1 0,0 1 0,0 0 0,0-1 0,0 1 0,0 0 0,1 0 0,-1-1 0,0 1 0,0 0 0,1-1 0,-1 1 0,0-1 0,1 1 0,-1 0 0,1-1 0,-1 1 0,1-1 0,-1 1 0,1-1 0,-1 1 0,1-1 0,-1 0 0,1 1 0,0-1 0,-1 1 0,1-1 0,0 0 0,-1 0 0,1 1 0,0-1 0,-1 0 0,1 0 0,0 0 0,-1 0 0,1 0 0,1 0 0,6 0 0,0 1 0,-1-2 0,1 1 0,0-1 0,-1 0 0,13-4 0,5-2 0,0-2 0,41-19 0,104-70-164,51-54-617,533-436-1958,-749 584 2716,201-166-960,-45 31 7,36-48 26,-184 174 982,0-1 1,-1 0 0,0-1 0,13-25-1,-23 38 78,-1 0 0,0-1-1,0 1 1,0 0 0,0-1-1,0 0 1,-1 1 0,1-1-1,0-5 1,-1 7-50,-1 0 1,1 0-1,0 0 0,-1 0 0,1 0 1,0 0-1,-1 0 0,1 0 1,-1 0-1,1 1 0,-1-1 1,0 0-1,1 0 0,-1 0 1,0 1-1,0-1 0,0 0 1,1 1-1,-1-1 0,0 0 0,0 1 1,0-1-1,0 1 0,0 0 1,0-1-1,0 1 0,-2-1 1,-10-2 167,0 1 0,0 0 0,0 1 0,0 0 0,-1 1 0,1 0 1,-17 3-1,16-2-87,-132 19 842,-51 27-296,44-1-1238,1 6-1,-277 140 1,300-121 91,3 5-1,4 6 1,-153 133 0,106-56 286,38-21-585,78-78 374,-46 70 1,92-120 381,2-3 111,0 0-1,1-1 1,-1 2-1,1-1 1,1 0-1,0 1 1,0 0 0,-3 11-1,6-18-80,-1 0-1,1-1 1,0 1-1,0-1 1,0 1 0,0-1-1,0 1 1,0 0-1,1-1 1,-1 1-1,0-1 1,0 1 0,0-1-1,0 1 1,1-1-1,-1 1 1,0-1-1,0 1 1,1-1 0,-1 1-1,0-1 1,1 1-1,-1-1 1,1 1-1,-1-1 1,1 0 0,-1 1-1,1-1 1,-1 0-1,1 0 1,-1 1-1,1-1 1,-1 0-1,1 0 1,-1 1 0,2-1-1,2 0 83,1 1 1,0-1-1,0 0 0,0-1 0,0 1 1,0-1-1,0 0 0,6-2 0,20-6 383,42-20-1,80-47 280,153-113-724,-8-19-172,-101 65 125,-29 19 0,109-80 118,-247 180-95,-23 17-23,-7 5 0,-16 6 0,-27 15 68,1 2 0,1 2-1,-61 44 1,-99 102 546,131-104-368,-107 127-1,176-190-314,-12 18 245,13-20-198,0 0 0,-1 0 0,1 1 0,0-1 0,0 0-1,0 0 1,0 1 0,0-1 0,0 0 0,0 1 0,0-1-1,0 0 1,0 0 0,0 1 0,0-1 0,0 0 0,0 1-1,0-1 1,0 0 0,0 1 0,0-1 0,0 0 0,0 0-1,0 1 1,0-1 0,1 0 0,-1 1 0,0-1 0,0 0 0,0 0-1,1 0 1,-1 1 0,0-1 0,0 0 0,0 0 0,1 0-1,-1 1 1,0-1 0,0 0 0,1 0 0,-1 0 0,0 0-1,1 0 1,-1 0 0,0 0 0,0 1 0,1-1 0,-1 0-1,0 0 1,1 0 0,-1 0 0,0 0 0,1 0 0,-1-1 0,1 1-1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13:08:03.41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24575,'10'14'0,"16"21"0,-6-5 0,26 27 0,-38-48 0,0-1 0,1 0 0,0-1 0,0 0 0,1 0 0,0-1 0,14 8 0,1-5 0,1 0 0,-1-1 0,2-1 0,30 3 0,108 5 0,-156-14 0,-3-1 0,0 0 0,-1 1 0,1-2 0,7 0 0,-13-1 0,-5-1 0,-5-3 0,-4 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27T13:08:10.33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3916 349 6447 0 0,'-2'-1'499'0'0,"-8"-3"192"0"0,9 2-444 0 0,0-1 0 0 0,0 1 0 0 0,1-1 0 0 0,0 0 1 0 0,-1 1-1 0 0,1-1 0 0 0,0 1 0 0 0,1-6 0 0 0,-1 4-9 0 0,0 3-237 0 0,0 0 0 0 0,0-1 0 0 0,0 1 1 0 0,-1 0-1 0 0,1 0 0 0 0,0-1 0 0 0,-1 1 0 0 0,1 0 0 0 0,0 0 0 0 0,-1 0 0 0 0,1 0 0 0 0,-1 0 0 0 0,0 0 0 0 0,1 0 0 0 0,-1 0 0 0 0,0 0 0 0 0,0 0 0 0 0,0 0 0 0 0,0 0 0 0 0,1 0 0 0 0,-1 0 0 0 0,0 1 0 0 0,-1-1 0 0 0,1 0 1 0 0,0 1-1 0 0,-2-2 0 0 0,2 2-2 0 0,-2-2 3 0 0,1 1-1 0 0,-1 0 0 0 0,0 0 1 0 0,0 1-1 0 0,0-1 0 0 0,1 1 1 0 0,-1-1-1 0 0,0 1 0 0 0,0 0 1 0 0,0 0-1 0 0,0 0 1 0 0,0 0-1 0 0,0 1 0 0 0,1-1 1 0 0,-1 1-1 0 0,0 0 0 0 0,0-1 1 0 0,0 1-1 0 0,1 1 0 0 0,-1-1 1 0 0,1 0-1 0 0,-5 4 0 0 0,-3 2 0 0 0,0 0 0 0 0,1 2 0 0 0,0-1 0 0 0,-8 10 0 0 0,7-7-18 0 0,-2 2-60 0 0,0 0-1 0 0,1 1 1 0 0,1 0 0 0 0,-13 23-1 0 0,18-25 14 0 0,2-1 352 0 0,16-12 12 0 0,-6-1-219 0 0,-1 0-1 0 0,1-1 0 0 0,-1 0 0 0 0,0 0 1 0 0,0-1-1 0 0,-1 1 0 0 0,1-1 0 0 0,-1-1 1 0 0,7-5-1 0 0,15-11 129 0 0,41-24-90 0 0,-28 20 50 0 0,45-38 0 0 0,-74 53-145 0 0,1-1 0 0 0,-1 0 0 0 0,-1-1 0 0 0,0 0 0 0 0,0-1 0 0 0,-1 0-1 0 0,12-24 1 0 0,19-62 23 0 0,-20 47-30 0 0,-46 139 160 0 0,-7 24 52 0 0,23-88-225 0 0,-1 0 1 0 0,-1-1 0 0 0,-23 32 0 0 0,-53 56 48 0 0,56-72-51 0 0,23-27-2 0 0,1 1 0 0 0,0 0 0 0 0,-11 22 0 0 0,19-33 0 0 0,0-1 0 0 0,-1 1 0 0 0,1-1 0 0 0,0 1 0 0 0,-1-1 0 0 0,1 1 0 0 0,0-1 0 0 0,0 1 0 0 0,0-1 0 0 0,0 1 0 0 0,0-1 0 0 0,-1 1 0 0 0,1 0 0 0 0,0-1 0 0 0,0 1 0 0 0,0-1 0 0 0,0 1 0 0 0,1 0 0 0 0,-1 0 0 0 0,1-1 0 0 0,-1 1 0 0 0,1-1 0 0 0,-1 0 0 0 0,1 1 0 0 0,0-1 0 0 0,-1 0 0 0 0,1 1 0 0 0,0-1 0 0 0,-1 0 0 0 0,1 1 0 0 0,0-1 0 0 0,-1 0 0 0 0,1 0 0 0 0,0 0 0 0 0,0 0 0 0 0,-1 0 0 0 0,1 0 0 0 0,0 0 0 0 0,-1 0 0 0 0,1 0 0 0 0,0 0 0 0 0,0 0 0 0 0,-1-1 0 0 0,1 1 0 0 0,0 0 0 0 0,0-1 0 0 0,23-9 0 0 0,0-4 7 0 0,1-2 0 0 0,-2-1 0 0 0,0-1-1 0 0,-2-1 1 0 0,1-1 0 0 0,-2 0 0 0 0,-1-2 0 0 0,-1 0-1 0 0,-1-1 1 0 0,26-45 0 0 0,-73 105 100 0 0,20-22-100 0 0,-9 13-5 0 0,-30 34-1 0 0,-84 89 10 0 0,112-123 42 0 0,21-28-53 0 0,0 0 0 0 0,0 0 0 0 0,0 0 0 0 0,0 0 0 0 0,0 0 0 0 0,0 0 0 0 0,0 0 0 0 0,0 0 0 0 0,0 0 0 0 0,0 0 0 0 0,0 0 0 0 0,0 0 0 0 0,0 0 0 0 0,0 0 0 0 0,1 0 0 0 0,-1 0 0 0 0,0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0,8-4 0 0 0,9-7 0 0 0,17-20 0 0 0,-2-1 0 0 0,-1-2 0 0 0,-1-1 0 0 0,-2-1 0 0 0,38-67 0 0 0,-46 70 0 0 0,7-12 5 0 0,33-73 1 0 0,-59 116 49 0 0,-3 4 15 0 0,-33 56 64 0 0,-52 113 0 0 0,76-147-122 0 0,11-23-12 0 0,-7 12 0 0 0,1 1 0 0 0,0 0 0 0 0,1 0 0 0 0,-5 26 0 0 0,9-29 0 0 0,1-11 0 0 0,0 1 0 0 0,0-1 0 0 0,0 0 0 0 0,0 1 0 0 0,0-1 0 0 0,0 0 0 0 0,0 0 0 0 0,0 1 0 0 0,0-1 0 0 0,0 0 0 0 0,0 1 0 0 0,0-1 0 0 0,0 0 0 0 0,0 0 0 0 0,0 1 0 0 0,1-1 0 0 0,-1 0 0 0 0,0 0 0 0 0,0 1 0 0 0,0-1 0 0 0,0 0 0 0 0,1 0 0 0 0,-1 1 0 0 0,0-1 0 0 0,0 0 0 0 0,1 0 0 0 0,-1 0 0 0 0,0 0 0 0 0,0 1 0 0 0,1-1 0 0 0,-1 0 0 0 0,0 0 0 0 0,0 0 0 0 0,1 0 0 0 0,-1 0 0 0 0,0 0 0 0 0,0 0 0 0 0,1 0 0 0 0,-1 0 0 0 0,0 0 0 0 0,1 0 0 0 0,-1 0 0 0 0,0 0 0 0 0,1 0 0 0 0,-1 0 0 0 0,0 0 0 0 0,0 0 0 0 0,1 0 0 0 0,-1 0 0 0 0,0 0 0 0 0,0 0 0 0 0,1-1 0 0 0,-1 1 0 0 0,0 0 0 0 0,0 0 0 0 0,1 0 0 0 0,-1 0 0 0 0,0-1 0 0 0,0 1 0 0 0,1 0 0 0 0,-1 0 0 0 0,0-1 0 0 0,0 1 0 0 0,7-5-7 0 0,-1 0 0 0 0,1-1 0 0 0,-1 1 0 0 0,0-1-1 0 0,-1-1 1 0 0,0 1 0 0 0,8-13 0 0 0,6-7-8 0 0,75-82 15 0 0,53-68 0 0 0,-67 76 54 0 0,-77 94-44 0 0,-5 5-7 0 0,-5 3-6 0 0,6-1 3 0 0,-6 2 0 0 0,0 1 0 0 0,0 1 0 0 0,0-1 0 0 0,0 1 0 0 0,1 1 0 0 0,-12 11 0 0 0,-30 42 0 0 0,19-21 0 0 0,21-28 0 0 0,-98 124 0 0 0,77-94 0 0 0,-34 63 0 0 0,170-262 0 0 0,-72 109 0 0 0,-27 39 10 0 0,29-47 146 0 0,-36 56 21 0 0,-2 3-166 0 0,-1 0 1 0 0,0 0-1 0 0,1 0 1 0 0,-1 0-1 0 0,1 0 1 0 0,-1 0-1 0 0,1 1 1 0 0,0-1-1 0 0,-1 0 0 0 0,1 1 1 0 0,-1 2-1 0 0,-1-1 13 0 0,-28 37 14 0 0,2 1-1 0 0,-30 57 0 0 0,50-81-37 0 0,0 0 0 0 0,-7 23 0 0 0,16-35 0 0 0,5-7 0 0 0,4-7 0 0 0,145-171 95 0 0,-24 32-8 0 0,-124 141-85 0 0,0-1 1 0 0,1 2 0 0 0,11-11-1 0 0,-18 17-2 0 0,0 1 0 0 0,0-1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0,0 0 0 0 0,0 0 0 0 0,0 0 0 0 0,0 1 0 0 0,0-1 0 0 0,0 0 0 0 0,0 0 0 0 0,0 0 0 0 0,0 0 0 0 0,0 0 0 0 0,0 0 0 0 0,0 0 0 0 0,0-1 0 0 0,-4 9 0 0 0,-7 8 0 0 0,-84 111 103 0 0,57-76-78 0 0,26-36-39 0 0,1 1-1 0 0,0 1 1 0 0,1-1 0 0 0,-14 34-1 0 0,22-41 5 0 0,1-8-44 0 0,4-1 48 0 0,1-1 1 0 0,-1 0-1 0 0,0 0 0 0 0,0 0 0 0 0,1 0 0 0 0,-1-1 1 0 0,0 0-1 0 0,-1 1 0 0 0,1-1 0 0 0,5-4 0 0 0,8-8 6 0 0,-2-1 0 0 0,1 0 0 0 0,21-31 0 0 0,4-4 0 0 0,-8 7 0 0 0,-44 49 41 0 0,-9 10-10 0 0,-8 12-49 0 0,1 1 0 0 0,1 2 0 0 0,-27 40 0 0 0,49-64 13 0 0,-4 6-18 0 0,1-1 0 0 0,-8 19 0 0 0,36-42-31 0 0,143-129 289 0 0,-116 105-171 0 0,-45 33-9 0 0,-18 2 80 0 0,15-1-131 0 0,-1 1 0 0 0,1 0 0 0 0,-1 0 0 0 0,0-1 0 0 0,1 1 0 0 0,-1 0 0 0 0,0 1 0 0 0,1-1 0 0 0,-1 0 1 0 0,0 0-1 0 0,1 1 0 0 0,-2 0 0 0 0,-12 6-8 0 0,1 0 1 0 0,0 1 0 0 0,0 0 0 0 0,1 1-1 0 0,0 1 1 0 0,-17 17 0 0 0,14-11-5 0 0,1 0 0 0 0,1 1 1 0 0,0 0-1 0 0,-13 24 0 0 0,22-29 8 0 0,-1-3 0 0 0,2-11 0 0 0,-2-5 0 0 0,5 6 0 0 0,0 0 0 0 0,0 1 0 0 0,1-1 1 0 0,-1 1-1 0 0,0-1 0 0 0,0 0 0 0 0,0 1 0 0 0,0 0 0 0 0,0-1 0 0 0,0 1 0 0 0,0 0 0 0 0,0-1 0 0 0,0 1 0 0 0,0 0 0 0 0,0 0 0 0 0,0 0 0 0 0,0 0 0 0 0,0 0 1 0 0,0 0-1 0 0,0 0 0 0 0,0 0 0 0 0,-1 1 0 0 0,-2-1 9 0 0,0 1-6 0 0,0 0-1 0 0,0 0 1 0 0,0 0 0 0 0,1 0 0 0 0,-1 0-1 0 0,0 1 1 0 0,0 0 0 0 0,1 0 0 0 0,-1 0 0 0 0,1 0-1 0 0,-1 0 1 0 0,-3 5 0 0 0,-5 4-61 0 0,-19 23 0 0 0,15-16 18 0 0,-25 25-26 0 0,-1-2 0 0 0,-82 60-1 0 0,8-10 55 0 0,53-38-65 0 0,62-52 13 0 0,4-5 54 0 0,0 0 0 0 0,0 0-1 0 0,1 0 1 0 0,0 0 0 0 0,7-5 0 0 0,-4 3 4 0 0,162-165 6 0 0,-55 50 0 0 0,-96 100 4 0 0,23-34-1 0 0,-35 47 1 0 0,-11 15 10 0 0,-1-1 0 0 0,0 0 0 0 0,-9 6 1 0 0,-12 13-19 0 0,-143 151-312 0 0,130-135 304 0 0,34-37 12 0 0,4-6 0 0 0,2-5 0 0 0,0 7 0 0 0,2-10 0 0 0,1-1 0 0 0,0 1 0 0 0,0 0 0 0 0,1 1 0 0 0,0-1 0 0 0,1 1 0 0 0,0-1 0 0 0,0 1 0 0 0,11-13 0 0 0,8-6 0 0 0,38-36 0 0 0,-9 12 0 0 0,-35 32 4 0 0,-2 4 6 0 0,0-1 0 0 0,-2 0 0 0 0,0-1 0 0 0,-1-1 0 0 0,11-22 0 0 0,-20 33 1 0 0,-3 6 42 0 0,-13 10 22 0 0,-90 76 32 0 0,56-51-97 0 0,10-8-10 0 0,1 1 0 0 0,-39 39 0 0 0,5 13 0 0 0,88-107 37 0 0,-6 9 19 0 0,29-37 1 0 0,-12 29-52 0 0,40-31 0 0 0,-46 41 8 0 0,-1 0 0 0 0,-1-2 0 0 0,-1-1-1 0 0,26-32 1 0 0,-35 36-1 0 0,0-2 0 0 0,-1 1-1 0 0,-1-1 1 0 0,-1 0-1 0 0,0-1 1 0 0,-2 0 0 0 0,0-1-1 0 0,-2 0 1 0 0,0 1 0 0 0,2-26-1 0 0,-7 33 1 0 0,-3 5 50 0 0,2 8-59 0 0,0-1 1 0 0,0 1 0 0 0,1 0-1 0 0,-1 0 1 0 0,0 0 0 0 0,0 0-1 0 0,1 0 1 0 0,-1 0 0 0 0,0 0-1 0 0,0 0 1 0 0,0 0 0 0 0,1 1-1 0 0,-1-1 1 0 0,0 0 0 0 0,1 0-1 0 0,-1 1 1 0 0,0-1 0 0 0,0 0-1 0 0,1 1 1 0 0,-1-1-1 0 0,0 1 1 0 0,1-1 0 0 0,-2 2-1 0 0,-16 15 33 0 0,13-12-14 0 0,-37 34 9 0 0,-3-3 0 0 0,-59 39 0 0 0,39-29-31 0 0,-67 59 0 0 0,111-85 0 0 0,1 0 0 0 0,1 1 0 0 0,0 1 0 0 0,2 0 0 0 0,1 1 0 0 0,-23 44 0 0 0,28-46 2 0 0,6-12-4 0 0,0 0 0 0 0,1 1 0 0 0,0 0 0 0 0,1 0 0 0 0,0 0 0 0 0,-2 12 0 0 0,20-47-118 0 0,12-32-9 0 0,-10 20 67 0 0,38-60 1 0 0,21-5 53 0 0,-16 23 100 0 0,-58 77-30 0 0,-4 2-49 0 0,0 0 0 0 0,0 0 1 0 0,1 1-1 0 0,-1-1 0 0 0,0 0 1 0 0,0 1-1 0 0,1-1 0 0 0,-1 1 1 0 0,1 0-1 0 0,-1 0 0 0 0,0-1 1 0 0,1 1-1 0 0,-3 2 0 0 0,4-3-13 0 0,-12 9 58 0 0,1-1-1 0 0,0 2 1 0 0,-16 16 0 0 0,-26 37-25 0 0,-30 51 32 0 0,52-69-67 0 0,-2-1 1 0 0,-55 56-1 0 0,-78 43 2 0 0,44-40 0 0 0,114-96 4 0 0,-13 12 21 0 0,-35 24 0 0 0,56-42-25 0 0,-1-1 0 0 0,1 1 1 0 0,0-1-1 0 0,-1 0 1 0 0,1 1-1 0 0,-1-1 1 0 0,1 0-1 0 0,-1 0 1 0 0,1 1-1 0 0,-1-1 1 0 0,1 0-1 0 0,-1 0 0 0 0,1 0 1 0 0,-1 1-1 0 0,1-1 1 0 0,-1 0-1 0 0,1 0 1 0 0,-1 0-1 0 0,1 0 1 0 0,-1 0-1 0 0,1 0 0 0 0,-1 0 1 0 0,1 0-1 0 0,-1 0 1 0 0,0-1-1 0 0,0-3-1 0 0,0 1 7 0 0,1 0-1 0 0,-1 0 0 0 0,1 0 1 0 0,0 0-1 0 0,0-1 0 0 0,0 1 1 0 0,0 0-1 0 0,1 0 1 0 0,-1 0-1 0 0,1 0 0 0 0,1-5 1 0 0,16-36-12 0 0,-11 30 1 0 0,199-432-121 0 0,-202 438 127 0 0,11-24-3 0 0,-14 30 3 0 0,-1 1 0 0 0,1-1 0 0 0,-1 0-1 0 0,1 0 1 0 0,-1 0 0 0 0,0 0 0 0 0,1 0-1 0 0,-1 0 1 0 0,0 0 0 0 0,-1 0 0 0 0,1 0 0 0 0,0 0-1 0 0,0 0 1 0 0,-1-2 0 0 0,0 3 4 0 0,0 0 1 0 0,1 0 0 0 0,-1 1-1 0 0,0-1 1 0 0,1 0-1 0 0,-1 0 1 0 0,0 0-1 0 0,0 1 1 0 0,0-1-1 0 0,0 0 1 0 0,0 1-1 0 0,0-1 1 0 0,0 1-1 0 0,0-1 1 0 0,0 1-1 0 0,0-1 1 0 0,0 1-1 0 0,0 0 1 0 0,0-1 0 0 0,0 1-1 0 0,-1 0 1 0 0,1 0-1 0 0,0 0 1 0 0,0 0-1 0 0,0 0 1 0 0,0 0-1 0 0,0 0 1 0 0,-2 1-1 0 0,-3 0 25 0 0,-1 0-1 0 0,1 0 0 0 0,-9 4 0 0 0,1 0-16 0 0,1 1 0 0 0,1 0 0 0 0,-1 1 0 0 0,1 1-1 0 0,0 0 1 0 0,1 0 0 0 0,0 1 0 0 0,-16 16 0 0 0,-4 9 0 0 0,-34 50 1 0 0,43-55-21 0 0,1-4 7 0 0,-1-1 0 0 0,-1-1 0 0 0,-1-1 0 0 0,0-1 0 0 0,-2-1 0 0 0,-30 17 0 0 0,-81 64 0 0 0,2-3 0 0 0,132-95 2 0 0,-1-1-1 0 0,1 0 1 0 0,0-1-1 0 0,-1 1 1 0 0,0-1-1 0 0,-7 3 1 0 0,11-4 1 0 0,0 0 0 0 0,-1-1 0 0 0,1 1 0 0 0,0 0 0 0 0,0 0 0 0 0,-1 0 0 0 0,1 0 1 0 0,0-1-1 0 0,0 1 0 0 0,-1 0 0 0 0,1 0 0 0 0,0-1 0 0 0,0 1 0 0 0,0 0 0 0 0,-1 0 0 0 0,1-1 0 0 0,0 1 0 0 0,0 0 0 0 0,0-1 0 0 0,0 1 0 0 0,0 0 1 0 0,-1-1-1 0 0,1 1 0 0 0,0 0 0 0 0,0-1 0 0 0,0 1 0 0 0,0 0 0 0 0,0-1 0 0 0,-1-10 89 0 0,2 4-47 0 0,0 0 0 0 0,1 0 0 0 0,-1 1 1 0 0,1-1-1 0 0,1 0 0 0 0,0 1 0 0 0,3-8 0 0 0,3-5-27 0 0,140-316 303 0 0,-132 304-206 0 0,25-35-1 0 0,-12 20-37 0 0,-18 22-3 0 0,-12 23-68 0 0,-1 1-1 0 0,1-1 0 0 0,0 1 1 0 0,-1-1-1 0 0,1 1 1 0 0,-1 0-1 0 0,1-1 0 0 0,0 1 1 0 0,-1-1-1 0 0,1 1 1 0 0,-1 0-1 0 0,1 0 1 0 0,-1-1-1 0 0,1 1 0 0 0,-1 0 1 0 0,1 0-1 0 0,-1-1 1 0 0,0 1-1 0 0,1 0 0 0 0,-1 0 1 0 0,0 0-1 0 0,0 0 4 0 0,-1-1 1 0 0,-1 1-1 0 0,1 0 1 0 0,0 0 0 0 0,-1 0-1 0 0,1 0 1 0 0,-1 0 0 0 0,1 1-1 0 0,-1-1 1 0 0,1 1-1 0 0,0-1 1 0 0,-1 1 0 0 0,1 0-1 0 0,0 0 1 0 0,-3 2 0 0 0,-32 21 107 0 0,29-17-91 0 0,-9 6 15 0 0,0 1 0 0 0,1 1 0 0 0,-27 33 0 0 0,-31 58-51 0 0,34-47 27 0 0,21-35-5 0 0,0 0 0 0 0,-2-1 0 0 0,0-1 1 0 0,-36 28-1 0 0,-103 63 43 0 0,134-96-54 0 0,-135 101-77 0 0,113-82 64 0 0,48-36 12 0 0,-4 4 0 0 0,-1-1 0 0 0,1 0 0 0 0,-10 5 0 0 0,5-7 0 0 0,8-2 0 0 0,0 0 0 0 0,1 1 0 0 0,-1-1 0 0 0,0 0 0 0 0,1 0 0 0 0,-1 0 0 0 0,0 0 0 0 0,1 0 0 0 0,0 0 0 0 0,-1 0 0 0 0,1 0 0 0 0,-1 0 0 0 0,1 0 0 0 0,0 0 0 0 0,0 0 0 0 0,-1 0 0 0 0,1 0 0 0 0,0 0 0 0 0,0 0 0 0 0,0 0 0 0 0,0-1 0 0 0,1 0 0 0 0,3-29 0 0 0,-3 25 0 0 0,6-23-13 0 0,2 1 0 0 0,0-1-1 0 0,2 1 1 0 0,23-41 0 0 0,-22 45 3 0 0,119-252-50 0 0,-110 235 60 0 0,-10 22 0 0 0,12-31 0 0 0,-22 49 2 0 0,-1 0 0 0 0,1-1 0 0 0,-1 1 0 0 0,0 0 0 0 0,1 0 0 0 0,-1 0 0 0 0,0-1 0 0 0,0 1 1 0 0,0 0-1 0 0,0 0 0 0 0,0-1 0 0 0,0 1 0 0 0,0 0 0 0 0,0 0 0 0 0,0 0 0 0 0,0-1 0 0 0,-1 1 0 0 0,1 0 0 0 0,-1 0 0 0 0,1 0 0 0 0,-1-1 0 0 0,1 1 0 0 0,-1 0 0 0 0,1 0 0 0 0,-1 0 0 0 0,0 0 0 0 0,0 0 0 0 0,-1-1 0 0 0,1 2 6 0 0,0-1 0 0 0,-1 0 0 0 0,1 1 0 0 0,-1-1 0 0 0,1 1-1 0 0,-1-1 1 0 0,1 1 0 0 0,-1 0 0 0 0,1 0 0 0 0,-1-1 0 0 0,1 1 0 0 0,-1 0 0 0 0,0 0-1 0 0,1 1 1 0 0,-1-1 0 0 0,1 0 0 0 0,-1 0 0 0 0,1 1 0 0 0,-1-1 0 0 0,1 1 0 0 0,-1 0-1 0 0,-1 0 1 0 0,-9 5 10 0 0,0 0-1 0 0,1 1 1 0 0,0 0-1 0 0,0 1 0 0 0,1 1 1 0 0,-1-1-1 0 0,2 1 1 0 0,-13 15-1 0 0,-4 9-47 0 0,-28 49 0 0 0,36-53-33 0 0,0-1 1 0 0,-2-1-1 0 0,-25 26 1 0 0,27-37 43 0 0,-1 0 0 0 0,-1-1 0 0 0,0 0 0 0 0,-1-2 0 0 0,-26 13 0 0 0,-3-3-28 0 0,-65 21 1 0 0,107-41 46 0 0,-30 9 0 0 0,35-12 0 0 0,0 1 0 0 0,0-1 0 0 0,0 1 0 0 0,0-1 0 0 0,0 0 0 0 0,0 0 0 0 0,0 0 0 0 0,0-1 0 0 0,-5 0 0 0 0,7 0 0 0 0,0 1 0 0 0,0-1 0 0 0,0 1 0 0 0,0-1 0 0 0,0 1 0 0 0,0-1 0 0 0,1 0 0 0 0,-1 0 0 0 0,0 1 0 0 0,0-1 0 0 0,1 0 0 0 0,-1 0 0 0 0,0 0 0 0 0,1 0 0 0 0,-1 0 0 0 0,1 0 0 0 0,-1 0 0 0 0,1 0 0 0 0,0 0 0 0 0,-1 0 0 0 0,1 0 0 0 0,0 0 0 0 0,0 0 0 0 0,0 0 0 0 0,-1 0 0 0 0,1 0 0 0 0,0-1 0 0 0,1 1 0 0 0,-1 0 0 0 0,0-2 0 0 0,1-4 0 0 0,1-1 0 0 0,-1 1 0 0 0,4-10 0 0 0,-3 13 0 0 0,49-143-47 0 0,-25 75 30 0 0,-9 30 3 0 0,0 1-1 0 0,3 1 1 0 0,1 1 0 0 0,29-39-1 0 0,-47 73 15 0 0,40-62 0 0 0,-37 57 0 0 0,-2 1 0 0 0,1-1 0 0 0,-2 0 0 0 0,1 0 0 0 0,2-15 0 0 0,-5 23 2 0 0,-1 1-1 0 0,1-1 1 0 0,-1 0-1 0 0,0 0 1 0 0,0 1-1 0 0,0-1 1 0 0,0 0-1 0 0,0 0 1 0 0,-1 1-1 0 0,1-1 1 0 0,0 0-1 0 0,-1 0 1 0 0,1 1-1 0 0,-1-1 1 0 0,0 1-1 0 0,1-1 1 0 0,-1 0-1 0 0,0 1 1 0 0,0-1-1 0 0,-2-1 1 0 0,2 2 3 0 0,-1-1 0 0 0,0 1 0 0 0,0 0 0 0 0,0-1 1 0 0,0 1-1 0 0,0 0 0 0 0,0 0 0 0 0,0 0 0 0 0,-1 1 1 0 0,1-1-1 0 0,0 0 0 0 0,0 1 0 0 0,-4-1 0 0 0,-4 1 18 0 0,0-1 0 0 0,0 2-1 0 0,-1-1 1 0 0,1 1 0 0 0,-17 5-1 0 0,5 0-47 0 0,1 0-1 0 0,0 2 1 0 0,1 1-1 0 0,-37 21 0 0 0,-71 57-591 0 0,12-8 106 0 0,28-25 309 0 0,-18 9 151 0 0,-104 82 0 0 0,194-132 61 0 0,-42 31 33 0 0,53-41-33 0 0,-1 1 0 0 0,0-1 0 0 0,1 0-1 0 0,-1-1 1 0 0,-1 1 0 0 0,1-1 0 0 0,0-1 0 0 0,-9 3 0 0 0,15-5-3 0 0,-1 1 0 0 0,1 0 1 0 0,-1 0-1 0 0,1-1 0 0 0,-1 1 1 0 0,1 0-1 0 0,-1-1 0 0 0,1 1 1 0 0,0-1-1 0 0,-1 1 1 0 0,1-1-1 0 0,0 1 0 0 0,-1 0 1 0 0,1-1-1 0 0,0 1 0 0 0,-1-1 1 0 0,1 1-1 0 0,0-1 0 0 0,0 0 1 0 0,0 1-1 0 0,-1-1 0 0 0,1 0 1 0 0,0 0 9 0 0,-1-5 4 0 0,0 0 1 0 0,0 0-1 0 0,0 0 0 0 0,1 0 0 0 0,0 0 1 0 0,0 0-1 0 0,1 0 0 0 0,-1 0 0 0 0,4-11 1 0 0,0-7 11 0 0,37-197 29 0 0,-21 126-50 0 0,-17 83-9 0 0,-1 0 1 0 0,-1 0-1 0 0,0 0 0 0 0,-1-23 0 0 0,0 35 3 0 0,0 0 1 0 0,0 0-1 0 0,0-1 0 0 0,0 1 0 0 0,0 0 1 0 0,0-1-1 0 0,0 1 0 0 0,-1 0 0 0 0,1-1 0 0 0,0 1 1 0 0,0 0-1 0 0,0 0 0 0 0,-1-1 0 0 0,1 1 0 0 0,0 0 1 0 0,0 0-1 0 0,-1-1 0 0 0,1 1 0 0 0,0 0 0 0 0,0 0 1 0 0,-1 0-1 0 0,1-1 0 0 0,0 1 0 0 0,-1 0 1 0 0,1 0-1 0 0,0 0 0 0 0,-1 0 0 0 0,1 0 0 0 0,0 0 1 0 0,-1 0-1 0 0,1 0 0 0 0,0 0 0 0 0,-1 0 0 0 0,1 0 1 0 0,-1 0-1 0 0,-11 2 71 0 0,12-1-75 0 0,-10 2 31 0 0,1 2 0 0 0,0-1 0 0 0,1 1 0 0 0,-1 1 0 0 0,-11 9 0 0 0,-11 7 16 0 0,-27 14-66 0 0,18-13-56 0 0,2 2 0 0 0,-69 59 0 0 0,64-38 10 0 0,2 1 1 0 0,-55 84 0 0 0,-14 19-89 0 0,90-128 135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0DB5074-D2BF-4E03-9783-22D0F5606B1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066243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/>
          </a:p>
        </p:txBody>
      </p:sp>
      <p:sp>
        <p:nvSpPr>
          <p:cNvPr id="2662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6B0B923F-AB9D-45DF-BDD5-77713C83B53C}" type="slidenum">
              <a:rPr lang="de-DE" altLang="de-DE" smtClean="0">
                <a:latin typeface="Arial" panose="020B0604020202020204" pitchFamily="34" charset="0"/>
              </a:rPr>
              <a:pPr/>
              <a:t>1</a:t>
            </a:fld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7160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9750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9812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3482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0446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8564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81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0776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5090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0766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1148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1392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53816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07103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41455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16169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77970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12754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57553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59430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7317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84916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11693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58250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425C500C-26C7-42E1-92CF-13E35B4FECC0}" type="slidenum">
              <a:rPr lang="de-DE" altLang="de-DE" smtClean="0">
                <a:latin typeface="Arial" panose="020B0604020202020204" pitchFamily="34" charset="0"/>
              </a:rPr>
              <a:pPr/>
              <a:t>32</a:t>
            </a:fld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8281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511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4501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1676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0762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6095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 userDrawn="1"/>
        </p:nvGrpSpPr>
        <p:grpSpPr bwMode="auto">
          <a:xfrm>
            <a:off x="120650" y="4668838"/>
            <a:ext cx="8924925" cy="434975"/>
            <a:chOff x="76" y="3913"/>
            <a:chExt cx="5622" cy="366"/>
          </a:xfrm>
        </p:grpSpPr>
        <p:sp>
          <p:nvSpPr>
            <p:cNvPr id="5" name="Rectangle 9"/>
            <p:cNvSpPr>
              <a:spLocks noChangeArrowheads="1"/>
            </p:cNvSpPr>
            <p:nvPr userDrawn="1"/>
          </p:nvSpPr>
          <p:spPr bwMode="auto">
            <a:xfrm>
              <a:off x="76" y="3913"/>
              <a:ext cx="5622" cy="34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6" name="Text Box 9"/>
            <p:cNvSpPr txBox="1">
              <a:spLocks noChangeArrowheads="1"/>
            </p:cNvSpPr>
            <p:nvPr userDrawn="1"/>
          </p:nvSpPr>
          <p:spPr bwMode="auto">
            <a:xfrm>
              <a:off x="4195" y="3974"/>
              <a:ext cx="1224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defRPr/>
              </a:pPr>
              <a:r>
                <a:rPr lang="de-DE" altLang="de-DE" sz="1100" b="1">
                  <a:solidFill>
                    <a:srgbClr val="FFFFFF"/>
                  </a:solidFill>
                  <a:latin typeface="Arial" panose="020B0604020202020204" pitchFamily="34" charset="0"/>
                </a:rPr>
                <a:t>Universitätsmedizin </a:t>
              </a:r>
              <a:br>
                <a:rPr lang="de-DE" altLang="de-DE" sz="1100">
                  <a:solidFill>
                    <a:srgbClr val="FFFFFF"/>
                  </a:solidFill>
                  <a:latin typeface="Arial" panose="020B0604020202020204" pitchFamily="34" charset="0"/>
                </a:rPr>
              </a:br>
              <a:r>
                <a:rPr lang="de-DE" altLang="de-DE" sz="1100">
                  <a:solidFill>
                    <a:srgbClr val="FFFFFF"/>
                  </a:solidFill>
                  <a:latin typeface="Arial" panose="020B0604020202020204" pitchFamily="34" charset="0"/>
                </a:rPr>
                <a:t>Rostock</a:t>
              </a:r>
            </a:p>
          </p:txBody>
        </p:sp>
      </p:grpSp>
      <p:sp>
        <p:nvSpPr>
          <p:cNvPr id="7" name="Bildplatzhalter 2"/>
          <p:cNvSpPr>
            <a:spLocks noGrp="1"/>
          </p:cNvSpPr>
          <p:nvPr>
            <p:ph type="pic" idx="1"/>
          </p:nvPr>
        </p:nvSpPr>
        <p:spPr>
          <a:xfrm>
            <a:off x="755578" y="459583"/>
            <a:ext cx="7632848" cy="324629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de-DE" noProof="0"/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2"/>
          </p:nvPr>
        </p:nvSpPr>
        <p:spPr>
          <a:xfrm>
            <a:off x="755578" y="3813888"/>
            <a:ext cx="7632848" cy="815262"/>
          </a:xfrm>
        </p:spPr>
        <p:txBody>
          <a:bodyPr/>
          <a:lstStyle>
            <a:lvl1pPr marL="0" indent="0">
              <a:buNone/>
              <a:defRPr sz="11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0"/>
              </a:spcBef>
              <a:defRPr sz="8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4618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34150" y="323853"/>
            <a:ext cx="1925638" cy="4145756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55650" y="323853"/>
            <a:ext cx="5626100" cy="4145756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9022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 userDrawn="1"/>
        </p:nvGrpSpPr>
        <p:grpSpPr bwMode="auto">
          <a:xfrm>
            <a:off x="107950" y="4678363"/>
            <a:ext cx="8924925" cy="434975"/>
            <a:chOff x="76" y="3913"/>
            <a:chExt cx="5622" cy="366"/>
          </a:xfrm>
        </p:grpSpPr>
        <p:sp>
          <p:nvSpPr>
            <p:cNvPr id="5" name="Rectangle 9"/>
            <p:cNvSpPr>
              <a:spLocks noChangeArrowheads="1"/>
            </p:cNvSpPr>
            <p:nvPr userDrawn="1"/>
          </p:nvSpPr>
          <p:spPr bwMode="auto">
            <a:xfrm>
              <a:off x="76" y="3913"/>
              <a:ext cx="5622" cy="34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6" name="Text Box 12"/>
            <p:cNvSpPr txBox="1">
              <a:spLocks noChangeArrowheads="1"/>
            </p:cNvSpPr>
            <p:nvPr userDrawn="1"/>
          </p:nvSpPr>
          <p:spPr bwMode="auto">
            <a:xfrm>
              <a:off x="4195" y="3974"/>
              <a:ext cx="1224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defRPr/>
              </a:pPr>
              <a:r>
                <a:rPr lang="de-DE" altLang="de-DE" sz="1100" b="1">
                  <a:solidFill>
                    <a:srgbClr val="FFFFFF"/>
                  </a:solidFill>
                  <a:latin typeface="Arial" panose="020B0604020202020204" pitchFamily="34" charset="0"/>
                </a:rPr>
                <a:t>Universitätsmedizin </a:t>
              </a:r>
              <a:br>
                <a:rPr lang="de-DE" altLang="de-DE" sz="1100">
                  <a:solidFill>
                    <a:srgbClr val="FFFFFF"/>
                  </a:solidFill>
                  <a:latin typeface="Arial" panose="020B0604020202020204" pitchFamily="34" charset="0"/>
                </a:rPr>
              </a:br>
              <a:r>
                <a:rPr lang="de-DE" altLang="de-DE" sz="1100">
                  <a:solidFill>
                    <a:srgbClr val="FFFFFF"/>
                  </a:solidFill>
                  <a:latin typeface="Arial" panose="020B0604020202020204" pitchFamily="34" charset="0"/>
                </a:rPr>
                <a:t>Rostock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34400" y="627063"/>
            <a:ext cx="346075" cy="2286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6C8E7F-FDB7-41B2-9C07-CC05D495C63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42950" y="4805363"/>
            <a:ext cx="3887788" cy="161925"/>
          </a:xfrm>
        </p:spPr>
        <p:txBody>
          <a:bodyPr/>
          <a:lstStyle>
            <a:lvl1pPr>
              <a:spcBef>
                <a:spcPct val="0"/>
              </a:spcBef>
              <a:defRPr sz="8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0505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7204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Bildplatzhalter 2"/>
          <p:cNvSpPr>
            <a:spLocks noGrp="1" noTextEdit="1"/>
          </p:cNvSpPr>
          <p:nvPr>
            <p:ph type="pic" idx="11"/>
          </p:nvPr>
        </p:nvSpPr>
        <p:spPr>
          <a:xfrm>
            <a:off x="107506" y="1167595"/>
            <a:ext cx="8928992" cy="1998222"/>
          </a:xfrm>
        </p:spPr>
      </p:sp>
      <p:sp>
        <p:nvSpPr>
          <p:cNvPr id="6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Zentrum für Radiologie, Symposium </a:t>
            </a:r>
            <a:r>
              <a:rPr lang="de-DE" altLang="de-DE" err="1"/>
              <a:t>Xy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4040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68313" y="4926807"/>
            <a:ext cx="671512" cy="21669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C41BE0-63F8-47AA-9BC7-8C68997C1B6B}" type="datetime1">
              <a:rPr lang="de-DE" altLang="de-DE"/>
              <a:pPr/>
              <a:t>01.12.2023</a:t>
            </a:fld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39826" y="4926807"/>
            <a:ext cx="7192963" cy="216694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de-DE"/>
              <a:t>©  2009  UNIVERSITÄT ROSTOCK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332789" y="4926807"/>
            <a:ext cx="452437" cy="21669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7E9F9F1-989D-4130-B8D4-FFADD509235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8562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2" indent="0">
              <a:buNone/>
              <a:defRPr sz="1400"/>
            </a:lvl2pPr>
            <a:lvl3pPr marL="685783" indent="0">
              <a:buNone/>
              <a:defRPr sz="1200"/>
            </a:lvl3pPr>
            <a:lvl4pPr marL="1028675" indent="0">
              <a:buNone/>
              <a:defRPr sz="1100"/>
            </a:lvl4pPr>
            <a:lvl5pPr marL="1371566" indent="0">
              <a:buNone/>
              <a:defRPr sz="1100"/>
            </a:lvl5pPr>
            <a:lvl6pPr marL="1714457" indent="0">
              <a:buNone/>
              <a:defRPr sz="1100"/>
            </a:lvl6pPr>
            <a:lvl7pPr marL="2057348" indent="0">
              <a:buNone/>
              <a:defRPr sz="1100"/>
            </a:lvl7pPr>
            <a:lvl8pPr marL="2400240" indent="0">
              <a:buNone/>
              <a:defRPr sz="1100"/>
            </a:lvl8pPr>
            <a:lvl9pPr marL="2743132" indent="0">
              <a:buNone/>
              <a:defRPr sz="11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2181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107950" y="4678363"/>
            <a:ext cx="8924925" cy="434975"/>
            <a:chOff x="76" y="3913"/>
            <a:chExt cx="5622" cy="366"/>
          </a:xfrm>
        </p:grpSpPr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76" y="3913"/>
              <a:ext cx="5622" cy="34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7" name="Text Box 9"/>
            <p:cNvSpPr txBox="1">
              <a:spLocks noChangeArrowheads="1"/>
            </p:cNvSpPr>
            <p:nvPr userDrawn="1"/>
          </p:nvSpPr>
          <p:spPr bwMode="auto">
            <a:xfrm>
              <a:off x="4195" y="3974"/>
              <a:ext cx="1224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defRPr/>
              </a:pPr>
              <a:r>
                <a:rPr lang="de-DE" altLang="de-DE" sz="1100" b="1">
                  <a:solidFill>
                    <a:srgbClr val="FFFFFF"/>
                  </a:solidFill>
                  <a:latin typeface="Arial" panose="020B0604020202020204" pitchFamily="34" charset="0"/>
                </a:rPr>
                <a:t>Universitätsmedizin </a:t>
              </a:r>
              <a:br>
                <a:rPr lang="de-DE" altLang="de-DE" sz="1100">
                  <a:solidFill>
                    <a:srgbClr val="FFFFFF"/>
                  </a:solidFill>
                  <a:latin typeface="Arial" panose="020B0604020202020204" pitchFamily="34" charset="0"/>
                </a:rPr>
              </a:br>
              <a:r>
                <a:rPr lang="de-DE" altLang="de-DE" sz="1100">
                  <a:solidFill>
                    <a:srgbClr val="FFFFFF"/>
                  </a:solidFill>
                  <a:latin typeface="Arial" panose="020B0604020202020204" pitchFamily="34" charset="0"/>
                </a:rPr>
                <a:t>Rostock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55652" y="1221581"/>
            <a:ext cx="3775075" cy="32480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3127" y="1221581"/>
            <a:ext cx="3776663" cy="32480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42950" y="4805363"/>
            <a:ext cx="3887788" cy="161925"/>
          </a:xfrm>
        </p:spPr>
        <p:txBody>
          <a:bodyPr/>
          <a:lstStyle>
            <a:lvl1pPr>
              <a:spcBef>
                <a:spcPct val="0"/>
              </a:spcBef>
              <a:defRPr sz="8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341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270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8"/>
          <p:cNvSpPr txBox="1">
            <a:spLocks noChangeArrowheads="1"/>
          </p:cNvSpPr>
          <p:nvPr userDrawn="1"/>
        </p:nvSpPr>
        <p:spPr bwMode="auto">
          <a:xfrm>
            <a:off x="403225" y="4735513"/>
            <a:ext cx="51879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Abteilung für Unfall-, Hand- und Wiederherstellungschirurgie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3210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41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453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3060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9247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0"/>
          <p:cNvGrpSpPr>
            <a:grpSpLocks/>
          </p:cNvGrpSpPr>
          <p:nvPr userDrawn="1"/>
        </p:nvGrpSpPr>
        <p:grpSpPr bwMode="auto">
          <a:xfrm>
            <a:off x="120650" y="4668843"/>
            <a:ext cx="8924925" cy="405264"/>
            <a:chOff x="76" y="3913"/>
            <a:chExt cx="5622" cy="341"/>
          </a:xfrm>
        </p:grpSpPr>
        <p:sp>
          <p:nvSpPr>
            <p:cNvPr id="2054" name="Rectangle 9"/>
            <p:cNvSpPr>
              <a:spLocks noChangeArrowheads="1"/>
            </p:cNvSpPr>
            <p:nvPr userDrawn="1"/>
          </p:nvSpPr>
          <p:spPr bwMode="auto">
            <a:xfrm>
              <a:off x="76" y="3913"/>
              <a:ext cx="5622" cy="34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de-DE" altLang="de-DE" dirty="0">
                <a:solidFill>
                  <a:srgbClr val="000000"/>
                </a:solidFill>
              </a:endParaRPr>
            </a:p>
          </p:txBody>
        </p:sp>
        <p:sp>
          <p:nvSpPr>
            <p:cNvPr id="1031" name="Text Box 9"/>
            <p:cNvSpPr txBox="1">
              <a:spLocks noChangeArrowheads="1"/>
            </p:cNvSpPr>
            <p:nvPr userDrawn="1"/>
          </p:nvSpPr>
          <p:spPr bwMode="auto">
            <a:xfrm>
              <a:off x="4400" y="3949"/>
              <a:ext cx="1224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defRPr/>
              </a:pPr>
              <a:r>
                <a:rPr lang="de-DE" altLang="de-DE" sz="11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Universitätsmedizin </a:t>
              </a:r>
              <a:br>
                <a:rPr lang="de-DE" altLang="de-DE" sz="1100" dirty="0">
                  <a:solidFill>
                    <a:srgbClr val="FFFFFF"/>
                  </a:solidFill>
                  <a:latin typeface="Arial" panose="020B0604020202020204" pitchFamily="34" charset="0"/>
                </a:rPr>
              </a:br>
              <a:r>
                <a:rPr lang="de-DE" altLang="de-DE" sz="1100" dirty="0">
                  <a:solidFill>
                    <a:srgbClr val="FFFFFF"/>
                  </a:solidFill>
                  <a:latin typeface="Arial" panose="020B0604020202020204" pitchFamily="34" charset="0"/>
                </a:rPr>
                <a:t>Rostock</a:t>
              </a:r>
            </a:p>
          </p:txBody>
        </p:sp>
      </p:grp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55650" y="4795838"/>
            <a:ext cx="3887788" cy="161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de-DE" altLang="de-DE" dirty="0"/>
              <a:t>KAI/ Rostocker Simulationsanlage und Notfallausbildungszentrum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323850"/>
            <a:ext cx="77041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 durch Klicken bearbeiten</a:t>
            </a:r>
          </a:p>
        </p:txBody>
      </p:sp>
      <p:sp>
        <p:nvSpPr>
          <p:cNvPr id="102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947737"/>
            <a:ext cx="7704138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err="1"/>
              <a:t>Textmasterfrmate</a:t>
            </a:r>
            <a:r>
              <a:rPr lang="de-DE" altLang="de-DE" dirty="0"/>
              <a:t> durch Klicken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98" r:id="rId1"/>
    <p:sldLayoutId id="2147485879" r:id="rId2"/>
    <p:sldLayoutId id="2147485899" r:id="rId3"/>
    <p:sldLayoutId id="2147485880" r:id="rId4"/>
    <p:sldLayoutId id="2147485900" r:id="rId5"/>
    <p:sldLayoutId id="2147485901" r:id="rId6"/>
    <p:sldLayoutId id="2147485881" r:id="rId7"/>
    <p:sldLayoutId id="2147485882" r:id="rId8"/>
    <p:sldLayoutId id="2147485883" r:id="rId9"/>
    <p:sldLayoutId id="2147485884" r:id="rId10"/>
    <p:sldLayoutId id="2147485902" r:id="rId11"/>
    <p:sldLayoutId id="2147485885" r:id="rId12"/>
    <p:sldLayoutId id="2147485903" r:id="rId13"/>
    <p:sldLayoutId id="214748591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23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00">
          <a:solidFill>
            <a:schemeClr val="accent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00">
          <a:solidFill>
            <a:schemeClr val="accent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00">
          <a:solidFill>
            <a:schemeClr val="accent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00">
          <a:solidFill>
            <a:schemeClr val="accent1"/>
          </a:solidFill>
          <a:latin typeface="Arial" charset="0"/>
          <a:cs typeface="Arial" charset="0"/>
        </a:defRPr>
      </a:lvl5pPr>
      <a:lvl6pPr marL="342892" algn="l" rtl="0" fontAlgn="base">
        <a:spcBef>
          <a:spcPct val="0"/>
        </a:spcBef>
        <a:spcAft>
          <a:spcPct val="0"/>
        </a:spcAft>
        <a:defRPr sz="2300">
          <a:solidFill>
            <a:schemeClr val="accent1"/>
          </a:solidFill>
          <a:latin typeface="Arial" charset="0"/>
          <a:cs typeface="Arial" charset="0"/>
        </a:defRPr>
      </a:lvl6pPr>
      <a:lvl7pPr marL="685783" algn="l" rtl="0" fontAlgn="base">
        <a:spcBef>
          <a:spcPct val="0"/>
        </a:spcBef>
        <a:spcAft>
          <a:spcPct val="0"/>
        </a:spcAft>
        <a:defRPr sz="2300">
          <a:solidFill>
            <a:schemeClr val="accent1"/>
          </a:solidFill>
          <a:latin typeface="Arial" charset="0"/>
          <a:cs typeface="Arial" charset="0"/>
        </a:defRPr>
      </a:lvl7pPr>
      <a:lvl8pPr marL="1028675" algn="l" rtl="0" fontAlgn="base">
        <a:spcBef>
          <a:spcPct val="0"/>
        </a:spcBef>
        <a:spcAft>
          <a:spcPct val="0"/>
        </a:spcAft>
        <a:defRPr sz="2300">
          <a:solidFill>
            <a:schemeClr val="accent1"/>
          </a:solidFill>
          <a:latin typeface="Arial" charset="0"/>
          <a:cs typeface="Arial" charset="0"/>
        </a:defRPr>
      </a:lvl8pPr>
      <a:lvl9pPr marL="1371566" algn="l" rtl="0" fontAlgn="base">
        <a:spcBef>
          <a:spcPct val="0"/>
        </a:spcBef>
        <a:spcAft>
          <a:spcPct val="0"/>
        </a:spcAft>
        <a:defRPr sz="2300">
          <a:solidFill>
            <a:schemeClr val="accent1"/>
          </a:solidFill>
          <a:latin typeface="Arial" charset="0"/>
          <a:cs typeface="Arial" charset="0"/>
        </a:defRPr>
      </a:lvl9pPr>
    </p:titleStyle>
    <p:bodyStyle>
      <a:lvl1pPr marL="255588" indent="-255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555625" indent="-212725" algn="l" rtl="0" eaLnBrk="0" fontAlgn="base" hangingPunct="0">
        <a:lnSpc>
          <a:spcPct val="110000"/>
        </a:lnSpc>
        <a:spcBef>
          <a:spcPct val="25000"/>
        </a:spcBef>
        <a:spcAft>
          <a:spcPct val="0"/>
        </a:spcAft>
        <a:buClr>
          <a:schemeClr val="accent1"/>
        </a:buClr>
        <a:buChar char="-"/>
        <a:defRPr sz="1500">
          <a:solidFill>
            <a:schemeClr val="tx1"/>
          </a:solidFill>
          <a:latin typeface="+mn-lt"/>
          <a:cs typeface="+mn-cs"/>
        </a:defRPr>
      </a:lvl2pPr>
      <a:lvl3pPr marL="855663" indent="-169863" algn="l" rtl="0" eaLnBrk="0" fontAlgn="base" hangingPunct="0">
        <a:lnSpc>
          <a:spcPct val="110000"/>
        </a:lnSpc>
        <a:spcBef>
          <a:spcPct val="25000"/>
        </a:spcBef>
        <a:spcAft>
          <a:spcPct val="0"/>
        </a:spcAft>
        <a:buClr>
          <a:schemeClr val="accent1"/>
        </a:buClr>
        <a:buChar char="-"/>
        <a:defRPr sz="1500">
          <a:solidFill>
            <a:schemeClr val="tx1"/>
          </a:solidFill>
          <a:latin typeface="+mn-lt"/>
          <a:cs typeface="+mn-cs"/>
        </a:defRPr>
      </a:lvl3pPr>
      <a:lvl4pPr marL="1198563" indent="-169863" algn="l" rtl="0" eaLnBrk="0" fontAlgn="base" hangingPunct="0">
        <a:lnSpc>
          <a:spcPct val="110000"/>
        </a:lnSpc>
        <a:spcBef>
          <a:spcPct val="25000"/>
        </a:spcBef>
        <a:spcAft>
          <a:spcPct val="0"/>
        </a:spcAft>
        <a:buClr>
          <a:schemeClr val="accent1"/>
        </a:buClr>
        <a:buChar char="-"/>
        <a:defRPr sz="1500">
          <a:solidFill>
            <a:schemeClr val="tx1"/>
          </a:solidFill>
          <a:latin typeface="+mn-lt"/>
          <a:cs typeface="+mn-cs"/>
        </a:defRPr>
      </a:lvl4pPr>
      <a:lvl5pPr marL="1541463" indent="-169863" algn="l" rtl="0" eaLnBrk="0" fontAlgn="base" hangingPunct="0">
        <a:lnSpc>
          <a:spcPct val="110000"/>
        </a:lnSpc>
        <a:spcBef>
          <a:spcPct val="25000"/>
        </a:spcBef>
        <a:spcAft>
          <a:spcPct val="0"/>
        </a:spcAft>
        <a:buClr>
          <a:schemeClr val="accent1"/>
        </a:buClr>
        <a:buChar char="-"/>
        <a:defRPr sz="1500">
          <a:solidFill>
            <a:schemeClr val="tx1"/>
          </a:solidFill>
          <a:latin typeface="+mn-lt"/>
          <a:cs typeface="+mn-cs"/>
        </a:defRPr>
      </a:lvl5pPr>
      <a:lvl6pPr marL="1885903" indent="-171446" algn="l" rtl="0" fontAlgn="base">
        <a:lnSpc>
          <a:spcPct val="110000"/>
        </a:lnSpc>
        <a:spcBef>
          <a:spcPct val="25000"/>
        </a:spcBef>
        <a:spcAft>
          <a:spcPct val="0"/>
        </a:spcAft>
        <a:buClr>
          <a:schemeClr val="accent1"/>
        </a:buClr>
        <a:buChar char="-"/>
        <a:defRPr sz="1500">
          <a:solidFill>
            <a:schemeClr val="tx1"/>
          </a:solidFill>
          <a:latin typeface="+mn-lt"/>
          <a:cs typeface="+mn-cs"/>
        </a:defRPr>
      </a:lvl6pPr>
      <a:lvl7pPr marL="2228795" indent="-171446" algn="l" rtl="0" fontAlgn="base">
        <a:lnSpc>
          <a:spcPct val="110000"/>
        </a:lnSpc>
        <a:spcBef>
          <a:spcPct val="25000"/>
        </a:spcBef>
        <a:spcAft>
          <a:spcPct val="0"/>
        </a:spcAft>
        <a:buClr>
          <a:schemeClr val="accent1"/>
        </a:buClr>
        <a:buChar char="-"/>
        <a:defRPr sz="1500">
          <a:solidFill>
            <a:schemeClr val="tx1"/>
          </a:solidFill>
          <a:latin typeface="+mn-lt"/>
          <a:cs typeface="+mn-cs"/>
        </a:defRPr>
      </a:lvl7pPr>
      <a:lvl8pPr marL="2571686" indent="-171446" algn="l" rtl="0" fontAlgn="base">
        <a:lnSpc>
          <a:spcPct val="110000"/>
        </a:lnSpc>
        <a:spcBef>
          <a:spcPct val="25000"/>
        </a:spcBef>
        <a:spcAft>
          <a:spcPct val="0"/>
        </a:spcAft>
        <a:buClr>
          <a:schemeClr val="accent1"/>
        </a:buClr>
        <a:buChar char="-"/>
        <a:defRPr sz="1500">
          <a:solidFill>
            <a:schemeClr val="tx1"/>
          </a:solidFill>
          <a:latin typeface="+mn-lt"/>
          <a:cs typeface="+mn-cs"/>
        </a:defRPr>
      </a:lvl8pPr>
      <a:lvl9pPr marL="2914577" indent="-171446" algn="l" rtl="0" fontAlgn="base">
        <a:lnSpc>
          <a:spcPct val="110000"/>
        </a:lnSpc>
        <a:spcBef>
          <a:spcPct val="25000"/>
        </a:spcBef>
        <a:spcAft>
          <a:spcPct val="0"/>
        </a:spcAft>
        <a:buClr>
          <a:schemeClr val="accent1"/>
        </a:buClr>
        <a:buChar char="-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customXml" Target="../ink/ink1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2.xml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hteck 1"/>
          <p:cNvSpPr>
            <a:spLocks noChangeArrowheads="1"/>
          </p:cNvSpPr>
          <p:nvPr/>
        </p:nvSpPr>
        <p:spPr bwMode="auto">
          <a:xfrm>
            <a:off x="2857500" y="2225675"/>
            <a:ext cx="34290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25000"/>
              </a:spcBef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ct val="25000"/>
              </a:spcBef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25000"/>
              </a:spcBef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25000"/>
              </a:spcBef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de-DE" altLang="de-DE" sz="1800">
              <a:latin typeface="Verdana" panose="020B0604030504040204" pitchFamily="34" charset="0"/>
            </a:endParaRP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de-DE" altLang="de-DE" sz="1800">
              <a:latin typeface="Verdana" panose="020B0604030504040204" pitchFamily="34" charset="0"/>
            </a:endParaRP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de-DE" altLang="de-DE" sz="1800">
              <a:latin typeface="Verdana" panose="020B0604030504040204" pitchFamily="34" charset="0"/>
            </a:endParaRPr>
          </a:p>
        </p:txBody>
      </p:sp>
      <p:sp>
        <p:nvSpPr>
          <p:cNvPr id="25607" name="Rectangle 2"/>
          <p:cNvSpPr>
            <a:spLocks noGrp="1" noChangeArrowheads="1"/>
          </p:cNvSpPr>
          <p:nvPr>
            <p:ph type="title"/>
          </p:nvPr>
        </p:nvSpPr>
        <p:spPr>
          <a:xfrm>
            <a:off x="3606194" y="202153"/>
            <a:ext cx="5186362" cy="3073635"/>
          </a:xfrm>
        </p:spPr>
        <p:txBody>
          <a:bodyPr/>
          <a:lstStyle/>
          <a:p>
            <a:pPr defTabSz="309563" eaLnBrk="1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de-DE" altLang="de-DE" sz="3200" b="1" dirty="0"/>
              <a:t>Erste-Hilfe-Starterkurs Mecklenburg-Vorpommern</a:t>
            </a:r>
            <a:br>
              <a:rPr lang="de-DE" altLang="de-DE" sz="2800" b="1" dirty="0"/>
            </a:br>
            <a:br>
              <a:rPr lang="de-DE" altLang="de-DE" sz="500" b="1" dirty="0"/>
            </a:br>
            <a:r>
              <a:rPr lang="de-DE" altLang="de-DE" sz="1600" dirty="0"/>
              <a:t>nach den Leitlinien-Empfehlungen des Deutschen Rates für Wiederbelebung 2021</a:t>
            </a:r>
            <a:br>
              <a:rPr lang="de-DE" altLang="de-DE" sz="1600" dirty="0"/>
            </a:br>
            <a:br>
              <a:rPr lang="de-DE" altLang="de-DE" sz="300" dirty="0"/>
            </a:br>
            <a:br>
              <a:rPr lang="de-DE" altLang="de-DE" sz="500" dirty="0"/>
            </a:br>
            <a:r>
              <a:rPr lang="de-DE" altLang="de-DE" sz="1800" b="1" dirty="0"/>
              <a:t>Name des Lehrers</a:t>
            </a:r>
            <a:endParaRPr lang="en-US" altLang="de-DE" sz="1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4D7CE7A-55DA-B8B4-1C49-F4D3ACE2BE7A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653E888-12EB-77D7-FDA4-F754997B0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44" y="535036"/>
            <a:ext cx="2687530" cy="2601288"/>
          </a:xfrm>
          <a:prstGeom prst="rect">
            <a:avLst/>
          </a:prstGeom>
        </p:spPr>
      </p:pic>
      <p:pic>
        <p:nvPicPr>
          <p:cNvPr id="11" name="Grafik 10" descr="Ein Bild, das Text, Fan, Gerät, Vektorgrafiken enthält.&#10;&#10;Automatisch generierte Beschreibung">
            <a:extLst>
              <a:ext uri="{FF2B5EF4-FFF2-40B4-BE49-F238E27FC236}">
                <a16:creationId xmlns:a16="http://schemas.microsoft.com/office/drawing/2014/main" id="{8897B9A3-6CC1-6CEA-1C54-A9E92B1916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68" y="3665285"/>
            <a:ext cx="1723734" cy="707000"/>
          </a:xfrm>
          <a:prstGeom prst="rect">
            <a:avLst/>
          </a:prstGeom>
        </p:spPr>
      </p:pic>
      <p:pic>
        <p:nvPicPr>
          <p:cNvPr id="12" name="Bild 3">
            <a:extLst>
              <a:ext uri="{FF2B5EF4-FFF2-40B4-BE49-F238E27FC236}">
                <a16:creationId xmlns:a16="http://schemas.microsoft.com/office/drawing/2014/main" id="{1569D65E-A91E-81D4-DF5D-592637DE4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0" y="3416300"/>
            <a:ext cx="841701" cy="1030538"/>
          </a:xfrm>
          <a:prstGeom prst="rect">
            <a:avLst/>
          </a:prstGeom>
        </p:spPr>
      </p:pic>
      <p:pic>
        <p:nvPicPr>
          <p:cNvPr id="13" name="Grafik 6">
            <a:extLst>
              <a:ext uri="{FF2B5EF4-FFF2-40B4-BE49-F238E27FC236}">
                <a16:creationId xmlns:a16="http://schemas.microsoft.com/office/drawing/2014/main" id="{12720D82-6D54-8DD7-EB83-A36B6B41E6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44" y="3774059"/>
            <a:ext cx="2118804" cy="4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A60E48F-FB9B-BAFD-8B5C-1D94A05DFC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2026" y="3665285"/>
            <a:ext cx="1129251" cy="54429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49D5109-30F6-AA7B-91CD-329B1C9C8B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0227" y="3750538"/>
            <a:ext cx="859611" cy="536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23850"/>
            <a:ext cx="77041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dirty="0"/>
              <a:t>Prüfen, Rufen, Drücken!</a:t>
            </a:r>
            <a:endParaRPr lang="de-DE" altLang="de-DE" sz="3200" b="1" kern="0" dirty="0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AD1CA7CE-C877-C366-64B0-2FA17E7EA5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8372568"/>
              </p:ext>
            </p:extLst>
          </p:nvPr>
        </p:nvGraphicFramePr>
        <p:xfrm>
          <a:off x="1112165" y="758503"/>
          <a:ext cx="6919669" cy="3869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8C60CC9B-66D9-E08E-015B-F033F0279B82}"/>
              </a:ext>
            </a:extLst>
          </p:cNvPr>
          <p:cNvSpPr/>
          <p:nvPr/>
        </p:nvSpPr>
        <p:spPr bwMode="auto">
          <a:xfrm>
            <a:off x="3558017" y="1602888"/>
            <a:ext cx="228049" cy="14477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FB6639A-C775-D930-8570-619E39075A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7936" y="1602888"/>
            <a:ext cx="225572" cy="14631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D8C4BAB-B113-7F58-4B4F-DDDE77B4D4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7529" y="3412991"/>
            <a:ext cx="225572" cy="14631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93D30BA-EBF4-D4F3-66FA-F7B767CB1E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8017" y="3412455"/>
            <a:ext cx="225572" cy="14631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20248A9-549E-2DDB-2487-DDFBD0783B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7936" y="3413468"/>
            <a:ext cx="225572" cy="14631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16C20E9-9D89-E504-DD53-1F7B1096592D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369965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23850"/>
            <a:ext cx="77041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dirty="0"/>
              <a:t>Atemkontrolle (Sehen, Hören, Fühlen)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C152346D-0F41-2861-4F7F-1A2A7B10FC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" t="29047" r="9134" b="21046"/>
          <a:stretch/>
        </p:blipFill>
        <p:spPr>
          <a:xfrm>
            <a:off x="63499" y="1906003"/>
            <a:ext cx="3899800" cy="1680086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58DB1225-DB5D-68DC-D6BF-6331C906A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0681" y="1127226"/>
            <a:ext cx="3274776" cy="34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None/>
            </a:pPr>
            <a:endParaRPr lang="de-DE" altLang="de-DE" sz="1600" dirty="0"/>
          </a:p>
          <a:p>
            <a:pPr eaLnBrk="1" hangingPunct="1">
              <a:buFontTx/>
              <a:buChar char="•"/>
            </a:pPr>
            <a:r>
              <a:rPr lang="de-DE" altLang="de-DE" sz="1600" dirty="0"/>
              <a:t>Mit der einen Hand den Kopf überstrecken</a:t>
            </a:r>
          </a:p>
          <a:p>
            <a:pPr eaLnBrk="1" hangingPunct="1">
              <a:buFontTx/>
              <a:buChar char="•"/>
            </a:pPr>
            <a:r>
              <a:rPr lang="de-DE" altLang="de-DE" sz="1600" dirty="0"/>
              <a:t>Die andere Hand auf die Magengrube legen (Atembewegungen fühlen)</a:t>
            </a:r>
          </a:p>
          <a:p>
            <a:pPr eaLnBrk="1" hangingPunct="1">
              <a:buFontTx/>
              <a:buChar char="•"/>
            </a:pPr>
            <a:r>
              <a:rPr lang="de-DE" altLang="de-DE" sz="1600" dirty="0"/>
              <a:t>Blick auf den Oberkörper/Bauch richten (Atembewegungen sehen)</a:t>
            </a:r>
          </a:p>
          <a:p>
            <a:pPr eaLnBrk="1" hangingPunct="1">
              <a:buFontTx/>
              <a:buChar char="•"/>
            </a:pPr>
            <a:r>
              <a:rPr lang="de-DE" altLang="de-DE" sz="1600" dirty="0"/>
              <a:t>Wange/Ohren nah an das Gesicht halten (Luftbewegungen hören/fühlen)</a:t>
            </a:r>
          </a:p>
          <a:p>
            <a:pPr eaLnBrk="1" hangingPunct="1">
              <a:buFontTx/>
              <a:buChar char="•"/>
            </a:pPr>
            <a:endParaRPr lang="de-DE" altLang="de-DE" sz="1600" dirty="0"/>
          </a:p>
          <a:p>
            <a:pPr marL="0" indent="0" eaLnBrk="1" hangingPunct="1">
              <a:lnSpc>
                <a:spcPct val="140000"/>
              </a:lnSpc>
              <a:spcBef>
                <a:spcPct val="45000"/>
              </a:spcBef>
              <a:buClr>
                <a:srgbClr val="0071BB"/>
              </a:buClr>
              <a:buFontTx/>
              <a:buNone/>
            </a:pPr>
            <a:endParaRPr lang="de-DE" altLang="de-DE" sz="2000" kern="0" dirty="0"/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FFECEEAE-5A76-CDD5-A1A5-7FA22F8E9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570" y="3855381"/>
            <a:ext cx="2508285" cy="32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de-DE" altLang="de-DE" sz="1400" i="1" kern="0" dirty="0"/>
              <a:t>Atemkontrolle maximal 10 s</a:t>
            </a:r>
            <a:endParaRPr lang="de-DE" altLang="de-DE" sz="1100" i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083B8DA-A5BF-BC62-675C-60049D701A34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319D106-9E9E-8763-D3F5-A61493155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44" t="10080" r="25895" b="7716"/>
          <a:stretch/>
        </p:blipFill>
        <p:spPr>
          <a:xfrm>
            <a:off x="3911601" y="1888355"/>
            <a:ext cx="1477433" cy="168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6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EEB19CE-87B3-D2CC-2861-CD2EB9020851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KAI/Rostocker Simulationsanlage und Notfallausbildungszentrum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23850"/>
            <a:ext cx="77041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dirty="0"/>
              <a:t>Herzdruckmassage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ED87EFA-BBC9-9444-A1C6-E8D8AD6C2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00" y="731519"/>
            <a:ext cx="8761599" cy="94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endParaRPr lang="de-DE" altLang="de-DE" kern="0" dirty="0"/>
          </a:p>
          <a:p>
            <a:pPr marL="0" indent="0" algn="ctr" eaLnBrk="1" hangingPunct="1">
              <a:buFontTx/>
              <a:buNone/>
            </a:pPr>
            <a:endParaRPr lang="de-DE" altLang="de-DE" sz="2000" kern="0" dirty="0">
              <a:latin typeface="Arial Unicode MS" pitchFamily="34" charset="-128"/>
            </a:endParaRPr>
          </a:p>
          <a:p>
            <a:pPr marL="0" indent="0" eaLnBrk="1" hangingPunct="1">
              <a:lnSpc>
                <a:spcPct val="140000"/>
              </a:lnSpc>
              <a:spcBef>
                <a:spcPct val="45000"/>
              </a:spcBef>
              <a:buClr>
                <a:srgbClr val="0071BB"/>
              </a:buClr>
              <a:buFontTx/>
              <a:buNone/>
            </a:pPr>
            <a:endParaRPr lang="de-DE" altLang="de-DE" sz="2000" kern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C1E79A21-DA67-9EFE-4DC1-1B10DE504F25}"/>
                  </a:ext>
                </a:extLst>
              </p14:cNvPr>
              <p14:cNvContentPartPr/>
              <p14:nvPr/>
            </p14:nvContentPartPr>
            <p14:xfrm>
              <a:off x="595792" y="728625"/>
              <a:ext cx="2309040" cy="105660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C1E79A21-DA67-9EFE-4DC1-1B10DE504F2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2792" y="665625"/>
                <a:ext cx="2434680" cy="11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7BD8AB6D-3B0E-ED52-5FBD-6827E5FFABC8}"/>
                  </a:ext>
                </a:extLst>
              </p14:cNvPr>
              <p14:cNvContentPartPr/>
              <p14:nvPr/>
            </p14:nvContentPartPr>
            <p14:xfrm>
              <a:off x="4706272" y="2337825"/>
              <a:ext cx="201600" cy="9468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7BD8AB6D-3B0E-ED52-5FBD-6827E5FFABC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43632" y="2275185"/>
                <a:ext cx="32724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EB6962C0-22A4-4C96-9151-1E9139DAA677}"/>
                  </a:ext>
                </a:extLst>
              </p14:cNvPr>
              <p14:cNvContentPartPr/>
              <p14:nvPr/>
            </p14:nvContentPartPr>
            <p14:xfrm>
              <a:off x="2120032" y="854265"/>
              <a:ext cx="1606680" cy="405360"/>
            </p14:xfrm>
          </p:contentPart>
        </mc:Choice>
        <mc:Fallback xmlns=""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EB6962C0-22A4-4C96-9151-1E9139DAA67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57392" y="791265"/>
                <a:ext cx="1732320" cy="5310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3">
            <a:extLst>
              <a:ext uri="{FF2B5EF4-FFF2-40B4-BE49-F238E27FC236}">
                <a16:creationId xmlns:a16="http://schemas.microsoft.com/office/drawing/2014/main" id="{BB064727-71AD-E93F-D0A5-1CD997B4A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45" y="1076241"/>
            <a:ext cx="4681946" cy="315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buFontTx/>
              <a:buChar char="•"/>
            </a:pPr>
            <a:r>
              <a:rPr lang="de-DE" altLang="de-DE" sz="1400" dirty="0"/>
              <a:t>Rückenlage auf harter Unterlage</a:t>
            </a:r>
          </a:p>
          <a:p>
            <a:pPr eaLnBrk="1" hangingPunct="1">
              <a:buFontTx/>
              <a:buChar char="•"/>
            </a:pPr>
            <a:r>
              <a:rPr lang="de-DE" altLang="de-DE" sz="1400" dirty="0"/>
              <a:t>Oberkörper freimachen</a:t>
            </a:r>
          </a:p>
          <a:p>
            <a:pPr eaLnBrk="1" hangingPunct="1">
              <a:buFontTx/>
              <a:buChar char="•"/>
            </a:pPr>
            <a:r>
              <a:rPr lang="de-DE" altLang="de-DE" sz="1400" dirty="0"/>
              <a:t>Knie nah am Patienten</a:t>
            </a:r>
          </a:p>
          <a:p>
            <a:pPr eaLnBrk="1" hangingPunct="1">
              <a:buFontTx/>
              <a:buChar char="•"/>
            </a:pPr>
            <a:r>
              <a:rPr lang="de-DE" altLang="de-DE" sz="1400" dirty="0"/>
              <a:t>Handballen einer Hand auf die Mitte des Brustkorbs legen, die andere Hand darüber legen</a:t>
            </a:r>
          </a:p>
          <a:p>
            <a:pPr eaLnBrk="1" hangingPunct="1">
              <a:buFontTx/>
              <a:buChar char="•"/>
            </a:pPr>
            <a:r>
              <a:rPr lang="de-DE" altLang="de-DE" sz="1400" dirty="0"/>
              <a:t>Arme gestreckt halten, Schultern über den Druckpunkt</a:t>
            </a:r>
          </a:p>
          <a:p>
            <a:pPr eaLnBrk="1" hangingPunct="1">
              <a:buFontTx/>
              <a:buChar char="•"/>
            </a:pPr>
            <a:r>
              <a:rPr lang="de-DE" altLang="de-DE" sz="1400" dirty="0"/>
              <a:t>Brustkorb nach unten drücken</a:t>
            </a:r>
          </a:p>
          <a:p>
            <a:pPr lvl="1" eaLnBrk="1" hangingPunct="1">
              <a:buFontTx/>
              <a:buChar char="•"/>
            </a:pPr>
            <a:r>
              <a:rPr lang="de-DE" altLang="de-DE" sz="1400" dirty="0"/>
              <a:t>5-6 cm Drucktiefe</a:t>
            </a:r>
          </a:p>
          <a:p>
            <a:pPr lvl="1" eaLnBrk="1" hangingPunct="1">
              <a:buFontTx/>
              <a:buChar char="•"/>
            </a:pPr>
            <a:r>
              <a:rPr lang="de-DE" altLang="de-DE" sz="1400" dirty="0"/>
              <a:t>100-120 Herzdruckmassagen pro Minute</a:t>
            </a:r>
          </a:p>
          <a:p>
            <a:pPr lvl="1" eaLnBrk="1" hangingPunct="1">
              <a:buFontTx/>
              <a:buChar char="•"/>
            </a:pPr>
            <a:r>
              <a:rPr lang="de-DE" altLang="de-DE" sz="1400" dirty="0"/>
              <a:t>Brustkorb vollständig entlasten</a:t>
            </a:r>
          </a:p>
          <a:p>
            <a:pPr eaLnBrk="1" hangingPunct="1">
              <a:buFontTx/>
              <a:buChar char="•"/>
            </a:pPr>
            <a:r>
              <a:rPr lang="de-DE" altLang="de-DE" sz="1400" dirty="0"/>
              <a:t>30-mal Herzdruckmassage und 2-mal Beatmung im Wechsel</a:t>
            </a:r>
          </a:p>
          <a:p>
            <a:pPr marL="0" indent="0" eaLnBrk="1" hangingPunct="1">
              <a:lnSpc>
                <a:spcPct val="140000"/>
              </a:lnSpc>
              <a:spcBef>
                <a:spcPct val="45000"/>
              </a:spcBef>
              <a:buClr>
                <a:srgbClr val="0071BB"/>
              </a:buClr>
              <a:buFontTx/>
              <a:buNone/>
            </a:pPr>
            <a:endParaRPr lang="de-DE" altLang="de-DE" sz="2000" kern="0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04F84EB-0093-CB0F-424C-83A46043072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3" t="16608" r="9048" b="25357"/>
          <a:stretch/>
        </p:blipFill>
        <p:spPr>
          <a:xfrm>
            <a:off x="4973945" y="1562384"/>
            <a:ext cx="4079654" cy="2365865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35DBD7E5-0FEF-F761-E2A8-19CBA9790BB8}"/>
              </a:ext>
            </a:extLst>
          </p:cNvPr>
          <p:cNvSpPr txBox="1"/>
          <p:nvPr/>
        </p:nvSpPr>
        <p:spPr>
          <a:xfrm>
            <a:off x="5223456" y="3989447"/>
            <a:ext cx="42586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i="1" dirty="0">
                <a:latin typeface="+mj-lt"/>
              </a:rPr>
              <a:t>Falls möglich: alle 2 min Helferwechsel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A26BEF9-8C4A-F2EB-2EC5-572860A988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61542" y="103122"/>
            <a:ext cx="2482458" cy="168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6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23850"/>
            <a:ext cx="80136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dirty="0"/>
              <a:t>Atemspende (Mund-zu-Mund-Beatmung)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9A7C2CBC-43FB-5CBC-0F62-D313531A4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83" y="736944"/>
            <a:ext cx="4325512" cy="366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None/>
            </a:pPr>
            <a:endParaRPr lang="de-DE" altLang="de-DE" sz="1400" dirty="0">
              <a:latin typeface="Arial Unicode MS" pitchFamily="34" charset="-128"/>
            </a:endParaRPr>
          </a:p>
          <a:p>
            <a:pPr eaLnBrk="1" hangingPunct="1">
              <a:buFontTx/>
              <a:buChar char="•"/>
            </a:pPr>
            <a:r>
              <a:rPr lang="de-DE" altLang="de-DE" sz="1600" dirty="0"/>
              <a:t>Position: seitlich am Patienten</a:t>
            </a:r>
          </a:p>
          <a:p>
            <a:pPr eaLnBrk="1" hangingPunct="1">
              <a:buFontTx/>
              <a:buChar char="•"/>
            </a:pPr>
            <a:r>
              <a:rPr lang="de-DE" altLang="de-DE" sz="1600" dirty="0"/>
              <a:t>Eine Hand überstreckt den Kopf, die andere Hand verschließt die Nase</a:t>
            </a:r>
          </a:p>
          <a:p>
            <a:pPr eaLnBrk="1" hangingPunct="1">
              <a:buFontTx/>
              <a:buChar char="•"/>
            </a:pPr>
            <a:r>
              <a:rPr lang="de-DE" altLang="de-DE" sz="1600" dirty="0"/>
              <a:t>Selbst normal einatmen</a:t>
            </a:r>
          </a:p>
          <a:p>
            <a:pPr eaLnBrk="1" hangingPunct="1">
              <a:buFontTx/>
              <a:buChar char="•"/>
            </a:pPr>
            <a:r>
              <a:rPr lang="de-DE" altLang="de-DE" sz="1600" dirty="0"/>
              <a:t>Lippen dicht über den Mund des Patienten legen</a:t>
            </a:r>
          </a:p>
          <a:p>
            <a:pPr eaLnBrk="1" hangingPunct="1">
              <a:buFontTx/>
              <a:buChar char="•"/>
            </a:pPr>
            <a:r>
              <a:rPr lang="de-DE" altLang="de-DE" sz="1600" dirty="0"/>
              <a:t>Luft einblasen bis sich der Brustkorb hebt (ca. 1 s)</a:t>
            </a:r>
          </a:p>
          <a:p>
            <a:pPr eaLnBrk="1" hangingPunct="1">
              <a:buFontTx/>
              <a:buChar char="•"/>
            </a:pPr>
            <a:r>
              <a:rPr lang="de-DE" altLang="de-DE" sz="1600" dirty="0"/>
              <a:t>Brustkorb des Patienten wieder senken lassen</a:t>
            </a:r>
          </a:p>
          <a:p>
            <a:pPr eaLnBrk="1" hangingPunct="1">
              <a:buFontTx/>
              <a:buChar char="•"/>
            </a:pPr>
            <a:r>
              <a:rPr lang="de-DE" altLang="de-DE" sz="1600" dirty="0"/>
              <a:t>Beatmung wiederholen</a:t>
            </a:r>
          </a:p>
          <a:p>
            <a:pPr eaLnBrk="1" hangingPunct="1">
              <a:buFontTx/>
              <a:buChar char="•"/>
            </a:pPr>
            <a:r>
              <a:rPr lang="de-DE" altLang="de-DE" sz="1600" dirty="0"/>
              <a:t>Herzdruckmassage nicht länger als 10 s unterbrechen</a:t>
            </a:r>
          </a:p>
          <a:p>
            <a:pPr marL="0" indent="0" eaLnBrk="1" hangingPunct="1">
              <a:lnSpc>
                <a:spcPct val="140000"/>
              </a:lnSpc>
              <a:spcBef>
                <a:spcPct val="45000"/>
              </a:spcBef>
              <a:buClr>
                <a:srgbClr val="0071BB"/>
              </a:buClr>
              <a:buFontTx/>
              <a:buNone/>
            </a:pPr>
            <a:endParaRPr lang="de-DE" altLang="de-DE" sz="2000" kern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14CB389-EDBF-AC25-BA9F-4BA12F307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644" y="1452813"/>
            <a:ext cx="3678995" cy="223787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3B58216-C141-222F-2DF5-C99CE541DF23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13448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">
            <a:extLst>
              <a:ext uri="{FF2B5EF4-FFF2-40B4-BE49-F238E27FC236}">
                <a16:creationId xmlns:a16="http://schemas.microsoft.com/office/drawing/2014/main" id="{9A7C2CBC-43FB-5CBC-0F62-D313531A4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6712" y="956322"/>
            <a:ext cx="5176690" cy="366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None/>
            </a:pPr>
            <a:endParaRPr lang="de-DE" altLang="de-DE" sz="1400" dirty="0">
              <a:latin typeface="Arial Unicode MS" pitchFamily="34" charset="-128"/>
            </a:endParaRPr>
          </a:p>
          <a:p>
            <a:pPr eaLnBrk="1" hangingPunct="1"/>
            <a:r>
              <a:rPr lang="de-DE" altLang="de-DE" sz="1800" dirty="0"/>
              <a:t>Gerät zur Analyse des Herzrhythmus mit Möglichkeit der Schockabgabe</a:t>
            </a:r>
          </a:p>
          <a:p>
            <a:pPr eaLnBrk="1" hangingPunct="1"/>
            <a:r>
              <a:rPr lang="de-DE" altLang="de-DE" sz="1800" dirty="0"/>
              <a:t>Wird sofort angeschlossen, wenn vor Ort</a:t>
            </a:r>
          </a:p>
          <a:p>
            <a:pPr eaLnBrk="1" hangingPunct="1"/>
            <a:r>
              <a:rPr lang="de-DE" altLang="de-DE" sz="1800" dirty="0"/>
              <a:t>Keine Einweisung in den Gebrauch erforderlich, da selbsterklärend </a:t>
            </a:r>
          </a:p>
          <a:p>
            <a:pPr eaLnBrk="1" hangingPunct="1"/>
            <a:r>
              <a:rPr lang="de-DE" altLang="de-DE" sz="1800" dirty="0"/>
              <a:t>Einfache und schnelle Bedienung</a:t>
            </a:r>
          </a:p>
          <a:p>
            <a:pPr>
              <a:buFontTx/>
              <a:buChar char="•"/>
            </a:pPr>
            <a:r>
              <a:rPr lang="de-DE" altLang="de-DE" sz="1800" dirty="0"/>
              <a:t>Lange Wartungsintervalle (Batterie hält fünf Jahre, Elektroden zwei Jahre)</a:t>
            </a:r>
          </a:p>
          <a:p>
            <a:pPr eaLnBrk="1" hangingPunct="1"/>
            <a:r>
              <a:rPr lang="de-DE" altLang="de-DE" sz="1800" dirty="0"/>
              <a:t>Patient darf nicht berührt werden, wenn Schock abgegeben wird </a:t>
            </a:r>
          </a:p>
          <a:p>
            <a:pPr eaLnBrk="1" hangingPunct="1">
              <a:buFontTx/>
              <a:buChar char="•"/>
            </a:pPr>
            <a:endParaRPr lang="de-DE" altLang="de-DE" sz="1800" dirty="0">
              <a:latin typeface="+mj-lt"/>
            </a:endParaRPr>
          </a:p>
          <a:p>
            <a:pPr>
              <a:buFontTx/>
              <a:buChar char="•"/>
            </a:pPr>
            <a:endParaRPr lang="de-DE" altLang="de-DE" sz="1600" dirty="0">
              <a:latin typeface="+mn-lt"/>
            </a:endParaRPr>
          </a:p>
          <a:p>
            <a:pPr eaLnBrk="1" hangingPunct="1">
              <a:buFontTx/>
              <a:buChar char="•"/>
            </a:pPr>
            <a:endParaRPr lang="de-DE" altLang="de-DE" sz="1600" dirty="0">
              <a:latin typeface="+mj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55E5891-AF31-5569-91E1-387BDE029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73" y="2813710"/>
            <a:ext cx="2830385" cy="1593328"/>
          </a:xfrm>
          <a:prstGeom prst="rect">
            <a:avLst/>
          </a:prstGeom>
        </p:spPr>
      </p:pic>
      <p:sp>
        <p:nvSpPr>
          <p:cNvPr id="5" name="Kreuz 4">
            <a:extLst>
              <a:ext uri="{FF2B5EF4-FFF2-40B4-BE49-F238E27FC236}">
                <a16:creationId xmlns:a16="http://schemas.microsoft.com/office/drawing/2014/main" id="{80491627-324F-5965-0543-F51DF8F46BFF}"/>
              </a:ext>
            </a:extLst>
          </p:cNvPr>
          <p:cNvSpPr/>
          <p:nvPr/>
        </p:nvSpPr>
        <p:spPr bwMode="auto">
          <a:xfrm>
            <a:off x="2576499" y="503852"/>
            <a:ext cx="320842" cy="323850"/>
          </a:xfrm>
          <a:prstGeom prst="plus">
            <a:avLst>
              <a:gd name="adj" fmla="val 42143"/>
            </a:avLst>
          </a:prstGeom>
          <a:solidFill>
            <a:schemeClr val="bg1"/>
          </a:solidFill>
          <a:ln w="38100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32CBAEB-9C46-78BA-2016-9DE7D62B4A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0" t="12398" r="22353" b="16257"/>
          <a:stretch/>
        </p:blipFill>
        <p:spPr>
          <a:xfrm>
            <a:off x="8513324" y="98319"/>
            <a:ext cx="540974" cy="542751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F2036156-DA56-1255-1A94-59DDDF5BF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968" y="393983"/>
            <a:ext cx="82800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2400" b="1" dirty="0"/>
              <a:t>Automatisierter externer Defibrillator (AED, Defi)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10536FE-3638-27CB-7CAC-110EEDA870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55" b="10511"/>
          <a:stretch/>
        </p:blipFill>
        <p:spPr>
          <a:xfrm>
            <a:off x="378772" y="1081079"/>
            <a:ext cx="2830385" cy="153658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37D5896-5FF9-2E0F-910C-2AB1F9E5A0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0" t="12398" r="22353" b="16257"/>
          <a:stretch/>
        </p:blipFill>
        <p:spPr>
          <a:xfrm>
            <a:off x="108286" y="98552"/>
            <a:ext cx="540974" cy="54275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9D1AE24-5F69-7DE9-F1DC-BACB5F44FA8D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218809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80" y="323850"/>
            <a:ext cx="847502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dirty="0"/>
              <a:t>Benutzung AED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AB7E18D1-9C84-9154-1D1C-0C72C52384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5752406"/>
              </p:ext>
            </p:extLst>
          </p:nvPr>
        </p:nvGraphicFramePr>
        <p:xfrm>
          <a:off x="360380" y="1264024"/>
          <a:ext cx="4697395" cy="2979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A0F38982-453F-9125-CD53-27FD8E9FED1A}"/>
              </a:ext>
            </a:extLst>
          </p:cNvPr>
          <p:cNvSpPr txBox="1"/>
          <p:nvPr/>
        </p:nvSpPr>
        <p:spPr>
          <a:xfrm>
            <a:off x="5298084" y="3402527"/>
            <a:ext cx="34855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de-DE" alt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Wenn Elektroden vertauscht aufgeklebt wurden, ist das nicht schlimm (</a:t>
            </a:r>
            <a:r>
              <a:rPr lang="de-DE" altLang="de-DE" sz="1200" i="1" dirty="0">
                <a:solidFill>
                  <a:srgbClr val="000000"/>
                </a:solidFill>
                <a:latin typeface="+mn-lt"/>
              </a:rPr>
              <a:t>sie müssen aber an der richtigen Position </a:t>
            </a:r>
            <a:r>
              <a:rPr kumimoji="0" lang="de-DE" alt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sein!)</a:t>
            </a:r>
            <a:endParaRPr kumimoji="0" lang="de-DE" altLang="de-DE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207153B-F2A2-EA82-BD4C-F51C896420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7553" y="1264024"/>
            <a:ext cx="3586597" cy="197048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D279E9-31D0-55B1-65E5-62502BDFFA8B}"/>
              </a:ext>
            </a:extLst>
          </p:cNvPr>
          <p:cNvSpPr txBox="1"/>
          <p:nvPr/>
        </p:nvSpPr>
        <p:spPr>
          <a:xfrm>
            <a:off x="428380" y="2374882"/>
            <a:ext cx="4343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de-DE" sz="2400" b="1" dirty="0">
                <a:solidFill>
                  <a:schemeClr val="bg1"/>
                </a:solidFill>
                <a:latin typeface="+mj-lt"/>
              </a:rPr>
              <a:t>2. 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Elektroden wie angezeigt auf den entkleideten Brustkorb kleben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C91DF6F-DA4F-A092-44ED-1C862388C511}"/>
              </a:ext>
            </a:extLst>
          </p:cNvPr>
          <p:cNvSpPr txBox="1"/>
          <p:nvPr/>
        </p:nvSpPr>
        <p:spPr>
          <a:xfrm>
            <a:off x="993913" y="3429390"/>
            <a:ext cx="38876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3.</a:t>
            </a: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Den Anweisungen des Defis folgen: Schock abgeben, wenn empfohlen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A432866-2DEF-F9B5-E88C-21F43E09D6E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0" t="12398" r="22353" b="16257"/>
          <a:stretch/>
        </p:blipFill>
        <p:spPr>
          <a:xfrm>
            <a:off x="8513324" y="98319"/>
            <a:ext cx="540974" cy="54275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955844A-0A53-C31B-397A-E13304848E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0" t="12398" r="22353" b="16257"/>
          <a:stretch/>
        </p:blipFill>
        <p:spPr>
          <a:xfrm>
            <a:off x="108286" y="98552"/>
            <a:ext cx="540974" cy="54275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2560488-6B1C-A4E8-25E4-44BAAEEF017B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331565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80" y="317453"/>
            <a:ext cx="847502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dirty="0"/>
              <a:t>Funktionsweise AED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9A7C2CBC-43FB-5CBC-0F62-D313531A4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35" y="1086853"/>
            <a:ext cx="6856820" cy="320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None/>
            </a:pPr>
            <a:endParaRPr lang="de-DE" altLang="de-DE" sz="1400" dirty="0">
              <a:latin typeface="Arial Unicode MS" pitchFamily="34" charset="-128"/>
            </a:endParaRPr>
          </a:p>
          <a:p>
            <a:pPr eaLnBrk="1" hangingPunct="1"/>
            <a:r>
              <a:rPr lang="de-DE" altLang="de-DE" sz="1600" dirty="0">
                <a:latin typeface="+mn-lt"/>
              </a:rPr>
              <a:t>Defi analysiert Patienten-EKG</a:t>
            </a:r>
            <a:endParaRPr lang="de-DE" altLang="de-DE" sz="1600" dirty="0"/>
          </a:p>
          <a:p>
            <a:pPr eaLnBrk="1" hangingPunct="1"/>
            <a:r>
              <a:rPr lang="de-DE" altLang="de-DE" sz="1600" dirty="0">
                <a:latin typeface="+mn-lt"/>
              </a:rPr>
              <a:t>Zwei Möglichkeiten</a:t>
            </a:r>
          </a:p>
          <a:p>
            <a:pPr marL="0" indent="0" eaLnBrk="1" hangingPunct="1">
              <a:buNone/>
            </a:pPr>
            <a:endParaRPr lang="de-DE" altLang="de-DE" sz="1600" dirty="0"/>
          </a:p>
          <a:p>
            <a:pPr marL="0" indent="0" eaLnBrk="1" hangingPunct="1">
              <a:buNone/>
            </a:pPr>
            <a:r>
              <a:rPr lang="de-DE" altLang="de-DE" sz="1600" b="1" dirty="0"/>
              <a:t>    1. Defibrillationsfreigabe (SCHOCK)</a:t>
            </a:r>
            <a:r>
              <a:rPr lang="de-DE" altLang="de-DE" sz="1600" dirty="0"/>
              <a:t>: Kammerflimmern</a:t>
            </a:r>
          </a:p>
          <a:p>
            <a:pPr marL="0" indent="0" eaLnBrk="1" hangingPunct="1">
              <a:buNone/>
            </a:pPr>
            <a:endParaRPr lang="de-DE" altLang="de-DE" sz="1600" dirty="0"/>
          </a:p>
          <a:p>
            <a:pPr marL="0" indent="0" eaLnBrk="1" hangingPunct="1">
              <a:buNone/>
            </a:pPr>
            <a:r>
              <a:rPr lang="de-DE" altLang="de-DE" sz="1600" b="1" dirty="0"/>
              <a:t>    2. Keine Defibrillationsfreigabe (KEIN SCHOCK)</a:t>
            </a:r>
            <a:r>
              <a:rPr lang="de-DE" altLang="de-DE" sz="1600" dirty="0"/>
              <a:t>: </a:t>
            </a:r>
          </a:p>
          <a:p>
            <a:pPr lvl="1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altLang="de-DE" sz="1600" dirty="0"/>
              <a:t>Regelmäßige elektrische Herztätigkeit vorhanden: </a:t>
            </a:r>
          </a:p>
          <a:p>
            <a:pPr marL="342900" lvl="1" indent="0" eaLnBrk="1" hangingPunct="1">
              <a:lnSpc>
                <a:spcPct val="100000"/>
              </a:lnSpc>
              <a:buNone/>
            </a:pPr>
            <a:r>
              <a:rPr lang="de-DE" altLang="de-DE" sz="1600" dirty="0"/>
              <a:t>    Kreislauf prüfen!</a:t>
            </a:r>
          </a:p>
          <a:p>
            <a:pPr marL="342900" lvl="1" indent="0" eaLnBrk="1" hangingPunct="1">
              <a:lnSpc>
                <a:spcPct val="100000"/>
              </a:lnSpc>
              <a:buNone/>
            </a:pPr>
            <a:endParaRPr lang="de-DE" altLang="de-DE" sz="1600" dirty="0"/>
          </a:p>
          <a:p>
            <a:pPr lvl="1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altLang="de-DE" sz="1600" dirty="0"/>
              <a:t>Null-Linie im EKG: Wiederbelebung erforderlich!</a:t>
            </a:r>
          </a:p>
          <a:p>
            <a:pPr eaLnBrk="1" hangingPunct="1"/>
            <a:endParaRPr lang="de-DE" altLang="de-DE" sz="1600" dirty="0"/>
          </a:p>
          <a:p>
            <a:pPr eaLnBrk="1" hangingPunct="1"/>
            <a:endParaRPr lang="de-DE" altLang="de-DE" sz="1600" dirty="0">
              <a:latin typeface="+mn-lt"/>
            </a:endParaRPr>
          </a:p>
          <a:p>
            <a:pPr eaLnBrk="1" hangingPunct="1">
              <a:buFontTx/>
              <a:buChar char="•"/>
            </a:pPr>
            <a:endParaRPr lang="de-DE" altLang="de-DE" sz="1600" dirty="0">
              <a:latin typeface="+mj-lt"/>
            </a:endParaRPr>
          </a:p>
          <a:p>
            <a:pPr>
              <a:buFontTx/>
              <a:buChar char="•"/>
            </a:pPr>
            <a:endParaRPr lang="de-DE" altLang="de-DE" sz="1600" dirty="0">
              <a:latin typeface="+mn-lt"/>
            </a:endParaRPr>
          </a:p>
          <a:p>
            <a:pPr eaLnBrk="1" hangingPunct="1">
              <a:buFontTx/>
              <a:buChar char="•"/>
            </a:pPr>
            <a:endParaRPr lang="de-DE" altLang="de-DE" sz="1600" dirty="0">
              <a:latin typeface="+mj-lt"/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D17B7A13-A3B1-326C-83F5-A15BBDF29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0019" y="1872089"/>
            <a:ext cx="2131861" cy="6480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4C84B630-FED8-B668-5F14-30749F4506B0}"/>
              </a:ext>
            </a:extLst>
          </p:cNvPr>
          <p:cNvSpPr>
            <a:spLocks/>
          </p:cNvSpPr>
          <p:nvPr/>
        </p:nvSpPr>
        <p:spPr bwMode="auto">
          <a:xfrm>
            <a:off x="6531270" y="1749938"/>
            <a:ext cx="1808769" cy="892373"/>
          </a:xfrm>
          <a:custGeom>
            <a:avLst/>
            <a:gdLst>
              <a:gd name="T0" fmla="*/ 3 w 230"/>
              <a:gd name="T1" fmla="*/ 341 h 490"/>
              <a:gd name="T2" fmla="*/ 11 w 230"/>
              <a:gd name="T3" fmla="*/ 141 h 490"/>
              <a:gd name="T4" fmla="*/ 19 w 230"/>
              <a:gd name="T5" fmla="*/ 249 h 490"/>
              <a:gd name="T6" fmla="*/ 28 w 230"/>
              <a:gd name="T7" fmla="*/ 341 h 490"/>
              <a:gd name="T8" fmla="*/ 44 w 230"/>
              <a:gd name="T9" fmla="*/ 366 h 490"/>
              <a:gd name="T10" fmla="*/ 53 w 230"/>
              <a:gd name="T11" fmla="*/ 224 h 490"/>
              <a:gd name="T12" fmla="*/ 78 w 230"/>
              <a:gd name="T13" fmla="*/ 207 h 490"/>
              <a:gd name="T14" fmla="*/ 95 w 230"/>
              <a:gd name="T15" fmla="*/ 207 h 490"/>
              <a:gd name="T16" fmla="*/ 103 w 230"/>
              <a:gd name="T17" fmla="*/ 232 h 490"/>
              <a:gd name="T18" fmla="*/ 111 w 230"/>
              <a:gd name="T19" fmla="*/ 283 h 490"/>
              <a:gd name="T20" fmla="*/ 120 w 230"/>
              <a:gd name="T21" fmla="*/ 199 h 490"/>
              <a:gd name="T22" fmla="*/ 128 w 230"/>
              <a:gd name="T23" fmla="*/ 358 h 490"/>
              <a:gd name="T24" fmla="*/ 136 w 230"/>
              <a:gd name="T25" fmla="*/ 333 h 490"/>
              <a:gd name="T26" fmla="*/ 153 w 230"/>
              <a:gd name="T27" fmla="*/ 349 h 490"/>
              <a:gd name="T28" fmla="*/ 161 w 230"/>
              <a:gd name="T29" fmla="*/ 258 h 490"/>
              <a:gd name="T30" fmla="*/ 170 w 230"/>
              <a:gd name="T31" fmla="*/ 216 h 490"/>
              <a:gd name="T32" fmla="*/ 178 w 230"/>
              <a:gd name="T33" fmla="*/ 241 h 490"/>
              <a:gd name="T34" fmla="*/ 195 w 230"/>
              <a:gd name="T35" fmla="*/ 199 h 490"/>
              <a:gd name="T36" fmla="*/ 203 w 230"/>
              <a:gd name="T37" fmla="*/ 224 h 490"/>
              <a:gd name="T38" fmla="*/ 220 w 230"/>
              <a:gd name="T39" fmla="*/ 216 h 490"/>
              <a:gd name="T40" fmla="*/ 228 w 230"/>
              <a:gd name="T41" fmla="*/ 241 h 490"/>
              <a:gd name="T42" fmla="*/ 228 w 230"/>
              <a:gd name="T43" fmla="*/ 358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0" h="490">
                <a:moveTo>
                  <a:pt x="3" y="341"/>
                </a:moveTo>
                <a:cubicBezTo>
                  <a:pt x="6" y="274"/>
                  <a:pt x="0" y="207"/>
                  <a:pt x="11" y="141"/>
                </a:cubicBezTo>
                <a:cubicBezTo>
                  <a:pt x="17" y="105"/>
                  <a:pt x="16" y="213"/>
                  <a:pt x="19" y="249"/>
                </a:cubicBezTo>
                <a:cubicBezTo>
                  <a:pt x="22" y="280"/>
                  <a:pt x="25" y="310"/>
                  <a:pt x="28" y="341"/>
                </a:cubicBezTo>
                <a:cubicBezTo>
                  <a:pt x="48" y="0"/>
                  <a:pt x="23" y="345"/>
                  <a:pt x="44" y="366"/>
                </a:cubicBezTo>
                <a:cubicBezTo>
                  <a:pt x="78" y="400"/>
                  <a:pt x="50" y="271"/>
                  <a:pt x="53" y="224"/>
                </a:cubicBezTo>
                <a:cubicBezTo>
                  <a:pt x="69" y="356"/>
                  <a:pt x="69" y="256"/>
                  <a:pt x="78" y="207"/>
                </a:cubicBezTo>
                <a:cubicBezTo>
                  <a:pt x="93" y="473"/>
                  <a:pt x="79" y="319"/>
                  <a:pt x="95" y="207"/>
                </a:cubicBezTo>
                <a:cubicBezTo>
                  <a:pt x="96" y="198"/>
                  <a:pt x="100" y="224"/>
                  <a:pt x="103" y="232"/>
                </a:cubicBezTo>
                <a:cubicBezTo>
                  <a:pt x="106" y="249"/>
                  <a:pt x="103" y="298"/>
                  <a:pt x="111" y="283"/>
                </a:cubicBezTo>
                <a:cubicBezTo>
                  <a:pt x="124" y="258"/>
                  <a:pt x="114" y="172"/>
                  <a:pt x="120" y="199"/>
                </a:cubicBezTo>
                <a:cubicBezTo>
                  <a:pt x="132" y="251"/>
                  <a:pt x="125" y="305"/>
                  <a:pt x="128" y="358"/>
                </a:cubicBezTo>
                <a:cubicBezTo>
                  <a:pt x="131" y="350"/>
                  <a:pt x="135" y="342"/>
                  <a:pt x="136" y="333"/>
                </a:cubicBezTo>
                <a:cubicBezTo>
                  <a:pt x="151" y="195"/>
                  <a:pt x="140" y="103"/>
                  <a:pt x="153" y="349"/>
                </a:cubicBezTo>
                <a:cubicBezTo>
                  <a:pt x="156" y="319"/>
                  <a:pt x="157" y="288"/>
                  <a:pt x="161" y="258"/>
                </a:cubicBezTo>
                <a:cubicBezTo>
                  <a:pt x="163" y="244"/>
                  <a:pt x="160" y="226"/>
                  <a:pt x="170" y="216"/>
                </a:cubicBezTo>
                <a:cubicBezTo>
                  <a:pt x="176" y="210"/>
                  <a:pt x="175" y="233"/>
                  <a:pt x="178" y="241"/>
                </a:cubicBezTo>
                <a:cubicBezTo>
                  <a:pt x="193" y="433"/>
                  <a:pt x="179" y="311"/>
                  <a:pt x="195" y="199"/>
                </a:cubicBezTo>
                <a:cubicBezTo>
                  <a:pt x="196" y="190"/>
                  <a:pt x="200" y="216"/>
                  <a:pt x="203" y="224"/>
                </a:cubicBezTo>
                <a:cubicBezTo>
                  <a:pt x="218" y="490"/>
                  <a:pt x="204" y="335"/>
                  <a:pt x="220" y="216"/>
                </a:cubicBezTo>
                <a:cubicBezTo>
                  <a:pt x="221" y="207"/>
                  <a:pt x="228" y="232"/>
                  <a:pt x="228" y="241"/>
                </a:cubicBezTo>
                <a:cubicBezTo>
                  <a:pt x="230" y="280"/>
                  <a:pt x="228" y="319"/>
                  <a:pt x="228" y="35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grpSp>
        <p:nvGrpSpPr>
          <p:cNvPr id="9" name="Group 22">
            <a:extLst>
              <a:ext uri="{FF2B5EF4-FFF2-40B4-BE49-F238E27FC236}">
                <a16:creationId xmlns:a16="http://schemas.microsoft.com/office/drawing/2014/main" id="{59852C72-3FB2-D611-0E5B-1ADD4A9B11E5}"/>
              </a:ext>
            </a:extLst>
          </p:cNvPr>
          <p:cNvGrpSpPr>
            <a:grpSpLocks/>
          </p:cNvGrpSpPr>
          <p:nvPr/>
        </p:nvGrpSpPr>
        <p:grpSpPr bwMode="auto">
          <a:xfrm>
            <a:off x="6421632" y="2943047"/>
            <a:ext cx="2028046" cy="521519"/>
            <a:chOff x="4014" y="3113"/>
            <a:chExt cx="726" cy="182"/>
          </a:xfrm>
        </p:grpSpPr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0081FF45-8C42-8946-BBA4-94D365ED1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3113"/>
              <a:ext cx="182" cy="182"/>
            </a:xfrm>
            <a:custGeom>
              <a:avLst/>
              <a:gdLst>
                <a:gd name="T0" fmla="*/ 0 w 363"/>
                <a:gd name="T1" fmla="*/ 454 h 514"/>
                <a:gd name="T2" fmla="*/ 90 w 363"/>
                <a:gd name="T3" fmla="*/ 363 h 514"/>
                <a:gd name="T4" fmla="*/ 136 w 363"/>
                <a:gd name="T5" fmla="*/ 454 h 514"/>
                <a:gd name="T6" fmla="*/ 181 w 363"/>
                <a:gd name="T7" fmla="*/ 0 h 514"/>
                <a:gd name="T8" fmla="*/ 181 w 363"/>
                <a:gd name="T9" fmla="*/ 454 h 514"/>
                <a:gd name="T10" fmla="*/ 272 w 363"/>
                <a:gd name="T11" fmla="*/ 363 h 514"/>
                <a:gd name="T12" fmla="*/ 317 w 363"/>
                <a:gd name="T13" fmla="*/ 408 h 514"/>
                <a:gd name="T14" fmla="*/ 363 w 363"/>
                <a:gd name="T15" fmla="*/ 45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3" h="514">
                  <a:moveTo>
                    <a:pt x="0" y="454"/>
                  </a:moveTo>
                  <a:cubicBezTo>
                    <a:pt x="33" y="408"/>
                    <a:pt x="67" y="363"/>
                    <a:pt x="90" y="363"/>
                  </a:cubicBezTo>
                  <a:cubicBezTo>
                    <a:pt x="113" y="363"/>
                    <a:pt x="121" y="514"/>
                    <a:pt x="136" y="454"/>
                  </a:cubicBezTo>
                  <a:cubicBezTo>
                    <a:pt x="151" y="394"/>
                    <a:pt x="174" y="0"/>
                    <a:pt x="181" y="0"/>
                  </a:cubicBezTo>
                  <a:cubicBezTo>
                    <a:pt x="188" y="0"/>
                    <a:pt x="166" y="394"/>
                    <a:pt x="181" y="454"/>
                  </a:cubicBezTo>
                  <a:cubicBezTo>
                    <a:pt x="196" y="514"/>
                    <a:pt x="249" y="371"/>
                    <a:pt x="272" y="363"/>
                  </a:cubicBezTo>
                  <a:cubicBezTo>
                    <a:pt x="295" y="355"/>
                    <a:pt x="302" y="393"/>
                    <a:pt x="317" y="408"/>
                  </a:cubicBezTo>
                  <a:cubicBezTo>
                    <a:pt x="332" y="423"/>
                    <a:pt x="355" y="446"/>
                    <a:pt x="363" y="45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id="{457AA90B-F1C2-E1FF-A53E-41F53EBD3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" y="3113"/>
              <a:ext cx="182" cy="182"/>
            </a:xfrm>
            <a:custGeom>
              <a:avLst/>
              <a:gdLst>
                <a:gd name="T0" fmla="*/ 0 w 363"/>
                <a:gd name="T1" fmla="*/ 454 h 514"/>
                <a:gd name="T2" fmla="*/ 90 w 363"/>
                <a:gd name="T3" fmla="*/ 363 h 514"/>
                <a:gd name="T4" fmla="*/ 136 w 363"/>
                <a:gd name="T5" fmla="*/ 454 h 514"/>
                <a:gd name="T6" fmla="*/ 181 w 363"/>
                <a:gd name="T7" fmla="*/ 0 h 514"/>
                <a:gd name="T8" fmla="*/ 181 w 363"/>
                <a:gd name="T9" fmla="*/ 454 h 514"/>
                <a:gd name="T10" fmla="*/ 272 w 363"/>
                <a:gd name="T11" fmla="*/ 363 h 514"/>
                <a:gd name="T12" fmla="*/ 317 w 363"/>
                <a:gd name="T13" fmla="*/ 408 h 514"/>
                <a:gd name="T14" fmla="*/ 363 w 363"/>
                <a:gd name="T15" fmla="*/ 45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3" h="514">
                  <a:moveTo>
                    <a:pt x="0" y="454"/>
                  </a:moveTo>
                  <a:cubicBezTo>
                    <a:pt x="33" y="408"/>
                    <a:pt x="67" y="363"/>
                    <a:pt x="90" y="363"/>
                  </a:cubicBezTo>
                  <a:cubicBezTo>
                    <a:pt x="113" y="363"/>
                    <a:pt x="121" y="514"/>
                    <a:pt x="136" y="454"/>
                  </a:cubicBezTo>
                  <a:cubicBezTo>
                    <a:pt x="151" y="394"/>
                    <a:pt x="174" y="0"/>
                    <a:pt x="181" y="0"/>
                  </a:cubicBezTo>
                  <a:cubicBezTo>
                    <a:pt x="188" y="0"/>
                    <a:pt x="166" y="394"/>
                    <a:pt x="181" y="454"/>
                  </a:cubicBezTo>
                  <a:cubicBezTo>
                    <a:pt x="196" y="514"/>
                    <a:pt x="249" y="371"/>
                    <a:pt x="272" y="363"/>
                  </a:cubicBezTo>
                  <a:cubicBezTo>
                    <a:pt x="295" y="355"/>
                    <a:pt x="302" y="393"/>
                    <a:pt x="317" y="408"/>
                  </a:cubicBezTo>
                  <a:cubicBezTo>
                    <a:pt x="332" y="423"/>
                    <a:pt x="355" y="446"/>
                    <a:pt x="363" y="45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E795C5B-2253-81CB-46FD-61BF4131B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7" y="3113"/>
              <a:ext cx="182" cy="182"/>
            </a:xfrm>
            <a:custGeom>
              <a:avLst/>
              <a:gdLst>
                <a:gd name="T0" fmla="*/ 0 w 363"/>
                <a:gd name="T1" fmla="*/ 454 h 514"/>
                <a:gd name="T2" fmla="*/ 90 w 363"/>
                <a:gd name="T3" fmla="*/ 363 h 514"/>
                <a:gd name="T4" fmla="*/ 136 w 363"/>
                <a:gd name="T5" fmla="*/ 454 h 514"/>
                <a:gd name="T6" fmla="*/ 181 w 363"/>
                <a:gd name="T7" fmla="*/ 0 h 514"/>
                <a:gd name="T8" fmla="*/ 181 w 363"/>
                <a:gd name="T9" fmla="*/ 454 h 514"/>
                <a:gd name="T10" fmla="*/ 272 w 363"/>
                <a:gd name="T11" fmla="*/ 363 h 514"/>
                <a:gd name="T12" fmla="*/ 317 w 363"/>
                <a:gd name="T13" fmla="*/ 408 h 514"/>
                <a:gd name="T14" fmla="*/ 363 w 363"/>
                <a:gd name="T15" fmla="*/ 45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3" h="514">
                  <a:moveTo>
                    <a:pt x="0" y="454"/>
                  </a:moveTo>
                  <a:cubicBezTo>
                    <a:pt x="33" y="408"/>
                    <a:pt x="67" y="363"/>
                    <a:pt x="90" y="363"/>
                  </a:cubicBezTo>
                  <a:cubicBezTo>
                    <a:pt x="113" y="363"/>
                    <a:pt x="121" y="514"/>
                    <a:pt x="136" y="454"/>
                  </a:cubicBezTo>
                  <a:cubicBezTo>
                    <a:pt x="151" y="394"/>
                    <a:pt x="174" y="0"/>
                    <a:pt x="181" y="0"/>
                  </a:cubicBezTo>
                  <a:cubicBezTo>
                    <a:pt x="188" y="0"/>
                    <a:pt x="166" y="394"/>
                    <a:pt x="181" y="454"/>
                  </a:cubicBezTo>
                  <a:cubicBezTo>
                    <a:pt x="196" y="514"/>
                    <a:pt x="249" y="371"/>
                    <a:pt x="272" y="363"/>
                  </a:cubicBezTo>
                  <a:cubicBezTo>
                    <a:pt x="295" y="355"/>
                    <a:pt x="302" y="393"/>
                    <a:pt x="317" y="408"/>
                  </a:cubicBezTo>
                  <a:cubicBezTo>
                    <a:pt x="332" y="423"/>
                    <a:pt x="355" y="446"/>
                    <a:pt x="363" y="45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E60A3D85-ADFF-AC6D-808D-849439138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8" y="3113"/>
              <a:ext cx="182" cy="182"/>
            </a:xfrm>
            <a:custGeom>
              <a:avLst/>
              <a:gdLst>
                <a:gd name="T0" fmla="*/ 0 w 363"/>
                <a:gd name="T1" fmla="*/ 454 h 514"/>
                <a:gd name="T2" fmla="*/ 90 w 363"/>
                <a:gd name="T3" fmla="*/ 363 h 514"/>
                <a:gd name="T4" fmla="*/ 136 w 363"/>
                <a:gd name="T5" fmla="*/ 454 h 514"/>
                <a:gd name="T6" fmla="*/ 181 w 363"/>
                <a:gd name="T7" fmla="*/ 0 h 514"/>
                <a:gd name="T8" fmla="*/ 181 w 363"/>
                <a:gd name="T9" fmla="*/ 454 h 514"/>
                <a:gd name="T10" fmla="*/ 272 w 363"/>
                <a:gd name="T11" fmla="*/ 363 h 514"/>
                <a:gd name="T12" fmla="*/ 317 w 363"/>
                <a:gd name="T13" fmla="*/ 408 h 514"/>
                <a:gd name="T14" fmla="*/ 363 w 363"/>
                <a:gd name="T15" fmla="*/ 45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3" h="514">
                  <a:moveTo>
                    <a:pt x="0" y="454"/>
                  </a:moveTo>
                  <a:cubicBezTo>
                    <a:pt x="33" y="408"/>
                    <a:pt x="67" y="363"/>
                    <a:pt x="90" y="363"/>
                  </a:cubicBezTo>
                  <a:cubicBezTo>
                    <a:pt x="113" y="363"/>
                    <a:pt x="121" y="514"/>
                    <a:pt x="136" y="454"/>
                  </a:cubicBezTo>
                  <a:cubicBezTo>
                    <a:pt x="151" y="394"/>
                    <a:pt x="174" y="0"/>
                    <a:pt x="181" y="0"/>
                  </a:cubicBezTo>
                  <a:cubicBezTo>
                    <a:pt x="188" y="0"/>
                    <a:pt x="166" y="394"/>
                    <a:pt x="181" y="454"/>
                  </a:cubicBezTo>
                  <a:cubicBezTo>
                    <a:pt x="196" y="514"/>
                    <a:pt x="249" y="371"/>
                    <a:pt x="272" y="363"/>
                  </a:cubicBezTo>
                  <a:cubicBezTo>
                    <a:pt x="295" y="355"/>
                    <a:pt x="302" y="393"/>
                    <a:pt x="317" y="408"/>
                  </a:cubicBezTo>
                  <a:cubicBezTo>
                    <a:pt x="332" y="423"/>
                    <a:pt x="355" y="446"/>
                    <a:pt x="363" y="45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14" name="Rectangle 18">
            <a:extLst>
              <a:ext uri="{FF2B5EF4-FFF2-40B4-BE49-F238E27FC236}">
                <a16:creationId xmlns:a16="http://schemas.microsoft.com/office/drawing/2014/main" id="{B2B05117-C001-4DF5-9420-821343A77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311" y="3899147"/>
            <a:ext cx="2141569" cy="6437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Freeform 21">
            <a:extLst>
              <a:ext uri="{FF2B5EF4-FFF2-40B4-BE49-F238E27FC236}">
                <a16:creationId xmlns:a16="http://schemas.microsoft.com/office/drawing/2014/main" id="{0715FE30-4BEE-5F81-062C-E32EE9494D6D}"/>
              </a:ext>
            </a:extLst>
          </p:cNvPr>
          <p:cNvSpPr>
            <a:spLocks/>
          </p:cNvSpPr>
          <p:nvPr/>
        </p:nvSpPr>
        <p:spPr bwMode="auto">
          <a:xfrm>
            <a:off x="6531271" y="4180213"/>
            <a:ext cx="1845788" cy="56391"/>
          </a:xfrm>
          <a:custGeom>
            <a:avLst/>
            <a:gdLst>
              <a:gd name="T0" fmla="*/ 0 w 501"/>
              <a:gd name="T1" fmla="*/ 23 h 23"/>
              <a:gd name="T2" fmla="*/ 501 w 501"/>
              <a:gd name="T3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1" h="23">
                <a:moveTo>
                  <a:pt x="0" y="23"/>
                </a:moveTo>
                <a:cubicBezTo>
                  <a:pt x="121" y="0"/>
                  <a:pt x="397" y="23"/>
                  <a:pt x="501" y="2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CF675298-0E93-7C9A-5F3B-79E398994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311" y="2879771"/>
            <a:ext cx="2151273" cy="6437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47873EA-6176-DFAB-8045-C93EF70B60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0" t="12398" r="22353" b="16257"/>
          <a:stretch/>
        </p:blipFill>
        <p:spPr>
          <a:xfrm>
            <a:off x="108286" y="98552"/>
            <a:ext cx="540974" cy="54275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1FF428F-A375-860D-48B4-93A5F0218B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0" t="12398" r="22353" b="16257"/>
          <a:stretch/>
        </p:blipFill>
        <p:spPr>
          <a:xfrm>
            <a:off x="8513324" y="98319"/>
            <a:ext cx="540974" cy="5427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F3905CB-427D-9AAE-A3E1-FFF0B486904F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403730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10" y="323850"/>
            <a:ext cx="876537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dirty="0"/>
              <a:t>Zusammenfassung: Rhythmus und Intervalle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9A7C2CBC-43FB-5CBC-0F62-D313531A4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35" y="741873"/>
            <a:ext cx="6856820" cy="296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None/>
            </a:pPr>
            <a:endParaRPr lang="de-DE" altLang="de-DE" sz="1400" dirty="0">
              <a:latin typeface="Arial Unicode MS" pitchFamily="34" charset="-128"/>
            </a:endParaRPr>
          </a:p>
          <a:p>
            <a:pPr eaLnBrk="1" hangingPunct="1"/>
            <a:r>
              <a:rPr lang="de-DE" altLang="de-DE" sz="1400" dirty="0">
                <a:latin typeface="+mn-lt"/>
              </a:rPr>
              <a:t>Rhythmus:	30:2</a:t>
            </a:r>
          </a:p>
          <a:p>
            <a:pPr eaLnBrk="1" hangingPunct="1"/>
            <a:r>
              <a:rPr lang="de-DE" altLang="de-DE" sz="1400" dirty="0">
                <a:latin typeface="+mn-lt"/>
              </a:rPr>
              <a:t>Beginn:		Sofort mit 30-mal Herzdruckmassage</a:t>
            </a:r>
          </a:p>
          <a:p>
            <a:pPr eaLnBrk="1" hangingPunct="1"/>
            <a:r>
              <a:rPr lang="de-DE" altLang="de-DE" sz="1400" dirty="0">
                <a:latin typeface="+mn-lt"/>
              </a:rPr>
              <a:t>Druckpunkt:	Untere Hälfte des Brustbeins (Mitte der Brust)</a:t>
            </a:r>
          </a:p>
          <a:p>
            <a:pPr eaLnBrk="1" hangingPunct="1"/>
            <a:r>
              <a:rPr lang="de-DE" altLang="de-DE" sz="1400" dirty="0">
                <a:latin typeface="+mn-lt"/>
              </a:rPr>
              <a:t>Tiefe:		5-6 cm</a:t>
            </a:r>
          </a:p>
          <a:p>
            <a:pPr eaLnBrk="1" hangingPunct="1"/>
            <a:r>
              <a:rPr lang="de-DE" altLang="de-DE" sz="1400" dirty="0">
                <a:latin typeface="+mn-lt"/>
              </a:rPr>
              <a:t>Frequenz:	100-120 bpm</a:t>
            </a:r>
          </a:p>
          <a:p>
            <a:pPr eaLnBrk="1" hangingPunct="1"/>
            <a:r>
              <a:rPr lang="de-DE" altLang="de-DE" sz="1400" dirty="0">
                <a:latin typeface="+mn-lt"/>
              </a:rPr>
              <a:t>Entlastung:	vollständige Druckentlastung</a:t>
            </a:r>
          </a:p>
          <a:p>
            <a:pPr eaLnBrk="1" hangingPunct="1"/>
            <a:r>
              <a:rPr lang="de-DE" altLang="de-DE" sz="1400" dirty="0">
                <a:latin typeface="+mn-lt"/>
              </a:rPr>
              <a:t>Beatmung:	2-mal 1-2 s</a:t>
            </a:r>
          </a:p>
          <a:p>
            <a:pPr eaLnBrk="1" hangingPunct="1"/>
            <a:r>
              <a:rPr lang="de-DE" altLang="de-DE" sz="1400" dirty="0">
                <a:latin typeface="+mn-lt"/>
              </a:rPr>
              <a:t>Zyklusdauer:	2 min (ca. 5 Wechsel)</a:t>
            </a:r>
          </a:p>
          <a:p>
            <a:pPr eaLnBrk="1" hangingPunct="1"/>
            <a:r>
              <a:rPr lang="de-DE" altLang="de-DE" sz="1400" dirty="0">
                <a:latin typeface="+mn-lt"/>
              </a:rPr>
              <a:t>Defibrillator:	Sofort, wenn verfügbar</a:t>
            </a:r>
          </a:p>
          <a:p>
            <a:pPr eaLnBrk="1" hangingPunct="1"/>
            <a:r>
              <a:rPr lang="de-DE" altLang="de-DE" sz="1400" dirty="0">
                <a:latin typeface="+mn-lt"/>
              </a:rPr>
              <a:t>Überprüfung:	Zum Zyklusende oder bei Lebenszeichen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19C00E-5EC9-4C02-A341-26F622AA2044}"/>
              </a:ext>
            </a:extLst>
          </p:cNvPr>
          <p:cNvSpPr txBox="1"/>
          <p:nvPr/>
        </p:nvSpPr>
        <p:spPr>
          <a:xfrm>
            <a:off x="578834" y="3803532"/>
            <a:ext cx="7988695" cy="5232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de-DE" altLang="de-DE" sz="1400" dirty="0">
                <a:latin typeface="+mj-lt"/>
              </a:rPr>
              <a:t>Bei der Laienwiederbelebung kann auf die Atemspende verzichtet werden, wenn keine technischen Hilfsmittel zur Hand sind! Aber: Ein Mensch hat nur eine Sauerstoffreserve für 4-5 min!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03AF77B-C822-27CB-C44D-B197AD1771A5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715C245-A84E-852A-82C9-DDCEC95DA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797" y="1545890"/>
            <a:ext cx="2110732" cy="15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6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23" y="323850"/>
            <a:ext cx="876537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u="sng" dirty="0"/>
              <a:t>4. Erste-Hilfe-Teil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9A7C2CBC-43FB-5CBC-0F62-D313531A4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35" y="1066800"/>
            <a:ext cx="8155862" cy="311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de-DE" sz="2000" dirty="0">
                <a:latin typeface="+mj-lt"/>
              </a:rPr>
              <a:t>Notrufnummern</a:t>
            </a:r>
          </a:p>
          <a:p>
            <a:r>
              <a:rPr lang="de-DE" sz="2000" dirty="0">
                <a:latin typeface="+mj-lt"/>
              </a:rPr>
              <a:t>Die integrierte Rettungsleitstelle</a:t>
            </a:r>
          </a:p>
          <a:p>
            <a:r>
              <a:rPr lang="de-DE" sz="2000" dirty="0">
                <a:latin typeface="+mj-lt"/>
              </a:rPr>
              <a:t>Hygiene </a:t>
            </a:r>
          </a:p>
          <a:p>
            <a:r>
              <a:rPr lang="de-DE" sz="2000" dirty="0">
                <a:latin typeface="+mj-lt"/>
              </a:rPr>
              <a:t>Verbandskasten</a:t>
            </a:r>
          </a:p>
          <a:p>
            <a:r>
              <a:rPr lang="de-DE" sz="2000" dirty="0" err="1">
                <a:latin typeface="+mj-lt"/>
              </a:rPr>
              <a:t>Rautek</a:t>
            </a:r>
            <a:r>
              <a:rPr lang="de-DE" sz="2000" dirty="0">
                <a:latin typeface="+mj-lt"/>
              </a:rPr>
              <a:t>-Rettungsgriff </a:t>
            </a:r>
          </a:p>
          <a:p>
            <a:r>
              <a:rPr lang="de-DE" sz="2000" dirty="0">
                <a:latin typeface="+mj-lt"/>
              </a:rPr>
              <a:t>Stabile Seitenlage</a:t>
            </a:r>
          </a:p>
          <a:p>
            <a:r>
              <a:rPr lang="de-DE" sz="2000" dirty="0">
                <a:latin typeface="+mj-lt"/>
              </a:rPr>
              <a:t>Schocklagerung</a:t>
            </a:r>
          </a:p>
          <a:p>
            <a:r>
              <a:rPr lang="de-DE" sz="2000" dirty="0">
                <a:latin typeface="+mj-lt"/>
              </a:rPr>
              <a:t>Verbrennungen</a:t>
            </a:r>
          </a:p>
          <a:p>
            <a:r>
              <a:rPr lang="de-DE" sz="2000" dirty="0">
                <a:latin typeface="+mj-lt"/>
              </a:rPr>
              <a:t>Druckverband</a:t>
            </a:r>
            <a:endParaRPr lang="de-DE" sz="2400" dirty="0">
              <a:latin typeface="+mj-lt"/>
            </a:endParaRPr>
          </a:p>
          <a:p>
            <a:pPr eaLnBrk="1" hangingPunct="1"/>
            <a:endParaRPr lang="de-DE" altLang="de-DE" sz="1400" dirty="0">
              <a:latin typeface="+mn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E7BA67B-1509-9519-B856-A936CA6E3573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40198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23" y="323850"/>
            <a:ext cx="876537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dirty="0"/>
              <a:t>Notrufnummern</a:t>
            </a:r>
          </a:p>
        </p:txBody>
      </p:sp>
      <p:pic>
        <p:nvPicPr>
          <p:cNvPr id="2" name="Grafik 2">
            <a:extLst>
              <a:ext uri="{FF2B5EF4-FFF2-40B4-BE49-F238E27FC236}">
                <a16:creationId xmlns:a16="http://schemas.microsoft.com/office/drawing/2014/main" id="{A9FED3A0-30E1-6C46-6850-96472DC870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354" y="881634"/>
            <a:ext cx="6368716" cy="364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FA1705E5-23C1-640B-73DA-55E53943E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860" y="1020725"/>
            <a:ext cx="7497840" cy="120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None/>
            </a:pPr>
            <a:endParaRPr lang="de-DE" altLang="de-DE" sz="1400" dirty="0">
              <a:latin typeface="Arial Unicode MS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1600" dirty="0">
                <a:solidFill>
                  <a:schemeClr val="bg1"/>
                </a:solidFill>
              </a:rPr>
              <a:t>Medizinischer Notfall/Notarzt/Rettungsdienst: 112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1600" dirty="0">
                <a:solidFill>
                  <a:schemeClr val="bg1"/>
                </a:solidFill>
              </a:rPr>
              <a:t>Feuerwehr: 112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1600" dirty="0">
                <a:solidFill>
                  <a:schemeClr val="bg1"/>
                </a:solidFill>
              </a:rPr>
              <a:t>Polizei: 110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1600" dirty="0">
                <a:solidFill>
                  <a:schemeClr val="bg1"/>
                </a:solidFill>
              </a:rPr>
              <a:t>Ärztlicher Hausbesuchsdienst: 116117</a:t>
            </a:r>
          </a:p>
          <a:p>
            <a:pPr marL="0" indent="0" eaLnBrk="1" hangingPunct="1">
              <a:lnSpc>
                <a:spcPct val="140000"/>
              </a:lnSpc>
              <a:spcBef>
                <a:spcPct val="45000"/>
              </a:spcBef>
              <a:buClr>
                <a:srgbClr val="0071BB"/>
              </a:buClr>
              <a:buFontTx/>
              <a:buNone/>
            </a:pPr>
            <a:endParaRPr lang="de-DE" altLang="de-DE" sz="2000" kern="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10B9468-E7B2-1577-4261-9116E4CA23FD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92602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23850"/>
            <a:ext cx="77041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u="sng" kern="0" dirty="0"/>
              <a:t>Überblick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537FC37-69DD-C5EE-25BA-49DE73A67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2" y="647700"/>
            <a:ext cx="6856820" cy="204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None/>
            </a:pPr>
            <a:endParaRPr lang="de-DE" altLang="de-DE" sz="1400" dirty="0">
              <a:latin typeface="Arial Unicode MS" pitchFamily="34" charset="-128"/>
            </a:endParaRPr>
          </a:p>
          <a:p>
            <a:pPr marL="457200" indent="-457200" eaLnBrk="1" hangingPunct="1">
              <a:lnSpc>
                <a:spcPct val="200000"/>
              </a:lnSpc>
              <a:buAutoNum type="arabicPeriod"/>
            </a:pPr>
            <a:r>
              <a:rPr lang="de-DE" altLang="de-DE" sz="2400" b="1" dirty="0">
                <a:latin typeface="+mn-lt"/>
              </a:rPr>
              <a:t>Lernziele</a:t>
            </a:r>
          </a:p>
          <a:p>
            <a:pPr marL="457200" indent="-457200" eaLnBrk="1" hangingPunct="1">
              <a:lnSpc>
                <a:spcPct val="200000"/>
              </a:lnSpc>
              <a:buAutoNum type="arabicPeriod"/>
            </a:pPr>
            <a:r>
              <a:rPr lang="de-DE" altLang="de-DE" sz="2400" b="1" dirty="0">
                <a:latin typeface="+mn-lt"/>
              </a:rPr>
              <a:t>Einführung</a:t>
            </a:r>
            <a:endParaRPr lang="de-DE" altLang="de-DE" sz="2400" b="1" dirty="0"/>
          </a:p>
          <a:p>
            <a:pPr marL="457200" indent="-457200" eaLnBrk="1" hangingPunct="1">
              <a:lnSpc>
                <a:spcPct val="200000"/>
              </a:lnSpc>
              <a:buAutoNum type="arabicPeriod"/>
            </a:pPr>
            <a:r>
              <a:rPr lang="de-DE" altLang="de-DE" sz="2400" b="1" dirty="0"/>
              <a:t>Basiswiederbelebungsteil mit Defibrillator</a:t>
            </a:r>
          </a:p>
          <a:p>
            <a:pPr marL="457200" indent="-457200" eaLnBrk="1" hangingPunct="1">
              <a:lnSpc>
                <a:spcPct val="200000"/>
              </a:lnSpc>
              <a:buAutoNum type="arabicPeriod"/>
            </a:pPr>
            <a:r>
              <a:rPr lang="de-DE" altLang="de-DE" sz="2400" b="1" dirty="0">
                <a:latin typeface="+mn-lt"/>
              </a:rPr>
              <a:t>Erste-Hilfe-Teil</a:t>
            </a:r>
          </a:p>
          <a:p>
            <a:pPr eaLnBrk="1" hangingPunct="1"/>
            <a:endParaRPr lang="de-DE" altLang="de-DE" sz="1400" dirty="0">
              <a:latin typeface="+mn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F311C01-5712-8EC5-C5BF-3B93FE169ABD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290100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23" y="323850"/>
            <a:ext cx="876537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dirty="0"/>
              <a:t>Die integrierte Rettungsleitstelle</a:t>
            </a:r>
          </a:p>
        </p:txBody>
      </p:sp>
      <p:sp>
        <p:nvSpPr>
          <p:cNvPr id="4" name="Textfeld 1">
            <a:extLst>
              <a:ext uri="{FF2B5EF4-FFF2-40B4-BE49-F238E27FC236}">
                <a16:creationId xmlns:a16="http://schemas.microsoft.com/office/drawing/2014/main" id="{379603FD-DBF5-4C35-D130-3CB801653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675" y="1090612"/>
            <a:ext cx="69072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Medizinischer Notfall/Notarzt/Rettungsdienst: 112</a:t>
            </a:r>
          </a:p>
          <a:p>
            <a:r>
              <a:rPr lang="de-DE" altLang="de-DE" dirty="0">
                <a:solidFill>
                  <a:schemeClr val="bg1"/>
                </a:solidFill>
              </a:rPr>
              <a:t>Feuerwehr: 112</a:t>
            </a:r>
          </a:p>
          <a:p>
            <a:r>
              <a:rPr lang="de-DE" altLang="de-DE" dirty="0">
                <a:solidFill>
                  <a:schemeClr val="bg1"/>
                </a:solidFill>
              </a:rPr>
              <a:t>Polizei: 110</a:t>
            </a:r>
          </a:p>
          <a:p>
            <a:r>
              <a:rPr lang="de-DE" altLang="de-DE" dirty="0">
                <a:solidFill>
                  <a:schemeClr val="bg1"/>
                </a:solidFill>
              </a:rPr>
              <a:t>Ärztlicher Hausbesuchsdienst: 116117</a:t>
            </a:r>
          </a:p>
        </p:txBody>
      </p:sp>
      <p:pic>
        <p:nvPicPr>
          <p:cNvPr id="6" name="Picture 6" descr="F:\Medizinhauptplatte\Fotoordner\Rettungsmittel\Leitstelle HRO\DSC01582.JPG">
            <a:extLst>
              <a:ext uri="{FF2B5EF4-FFF2-40B4-BE49-F238E27FC236}">
                <a16:creationId xmlns:a16="http://schemas.microsoft.com/office/drawing/2014/main" id="{566C6F2C-D791-8167-5AF9-3287F01AB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92" y="2229272"/>
            <a:ext cx="3467101" cy="227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4BCFF23-A814-3004-30D8-474A59DB62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61" y="2229272"/>
            <a:ext cx="3037522" cy="2278142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CB35C9A5-CF42-9E5D-EE98-2D9499410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226" y="973394"/>
            <a:ext cx="7745852" cy="102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buFontTx/>
              <a:buChar char="•"/>
            </a:pPr>
            <a:r>
              <a:rPr lang="de-DE" altLang="de-DE" sz="1600" dirty="0"/>
              <a:t>Notrufaufnahme für Feuerwehr und Rettungsdienst über 112</a:t>
            </a:r>
          </a:p>
          <a:p>
            <a:pPr eaLnBrk="1" hangingPunct="1">
              <a:buFontTx/>
              <a:buChar char="•"/>
            </a:pPr>
            <a:r>
              <a:rPr lang="de-DE" altLang="de-DE" sz="1600" dirty="0"/>
              <a:t>Disposition (Zuordnung und Alarmierung eines bzw. mehrerer Fahrzeuge zum Einsatzstichwort)</a:t>
            </a:r>
          </a:p>
          <a:p>
            <a:pPr eaLnBrk="1" hangingPunct="1">
              <a:buFontTx/>
              <a:buChar char="•"/>
            </a:pPr>
            <a:r>
              <a:rPr lang="de-DE" altLang="de-DE" sz="1600" dirty="0"/>
              <a:t>Einsatzführung über Funk </a:t>
            </a:r>
          </a:p>
          <a:p>
            <a:pPr marL="0" indent="0" eaLnBrk="1" hangingPunct="1">
              <a:lnSpc>
                <a:spcPct val="140000"/>
              </a:lnSpc>
              <a:spcBef>
                <a:spcPct val="45000"/>
              </a:spcBef>
              <a:buClr>
                <a:srgbClr val="0071BB"/>
              </a:buClr>
              <a:buFontTx/>
              <a:buNone/>
            </a:pPr>
            <a:endParaRPr lang="de-DE" altLang="de-DE" sz="2000" kern="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A754ED7-DA6F-30C8-2D8C-123E3EF3367D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29306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23" y="323850"/>
            <a:ext cx="876537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dirty="0"/>
              <a:t>Hygiene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C910176-962C-7596-75BB-0810E1D78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854" y="1857878"/>
            <a:ext cx="3057848" cy="24569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811B47A-1E00-EF2D-97B7-8759BBC6B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791" y="1864948"/>
            <a:ext cx="1558355" cy="2456928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515F0341-CF5B-50CA-37CA-8ACA69A0C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012" y="1025775"/>
            <a:ext cx="8155862" cy="49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de-DE" sz="1600" dirty="0"/>
              <a:t>Handschuhe tragen zum Eigen- und Fremdschutz</a:t>
            </a:r>
          </a:p>
          <a:p>
            <a:r>
              <a:rPr lang="de-DE" sz="1600" dirty="0"/>
              <a:t>Händedesinfektion</a:t>
            </a:r>
            <a:endParaRPr lang="de-DE" sz="1800" dirty="0"/>
          </a:p>
          <a:p>
            <a:pPr eaLnBrk="1" hangingPunct="1"/>
            <a:endParaRPr lang="de-DE" altLang="de-DE" sz="1400" dirty="0">
              <a:latin typeface="+mn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E862146-8C0A-CA00-B4B2-5D438F21EC6F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299433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EEB19CE-87B3-D2CC-2861-CD2EB9020851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KAI/Rostocker Simulationsanlage und Notfallausbildungszentrum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23" y="323850"/>
            <a:ext cx="876537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dirty="0"/>
              <a:t>Verbandskasten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E411903-7055-8557-3563-E9048F5D1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85" y="1384132"/>
            <a:ext cx="5020425" cy="261798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99E1C9A-AA08-FBE4-49EE-8900D6D6E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056" y="1384132"/>
            <a:ext cx="3067159" cy="261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7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23" y="323850"/>
            <a:ext cx="876537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dirty="0" err="1"/>
              <a:t>Rautek</a:t>
            </a:r>
            <a:r>
              <a:rPr lang="de-DE" altLang="de-DE" sz="3200" b="1" dirty="0"/>
              <a:t>-Rettungsgriff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DE950A8-1AC5-4E5A-ACCC-DB49FF1CC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35" y="1219324"/>
            <a:ext cx="4947322" cy="179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/>
            <a:r>
              <a:rPr lang="de-DE" altLang="de-DE" sz="1800" dirty="0">
                <a:latin typeface="+mn-lt"/>
              </a:rPr>
              <a:t>Handgriff für die Rettung von Menschen aus einem Gefahrenbereich</a:t>
            </a:r>
          </a:p>
          <a:p>
            <a:pPr eaLnBrk="1" hangingPunct="1"/>
            <a:r>
              <a:rPr lang="de-DE" altLang="de-DE" sz="1800" dirty="0"/>
              <a:t>Nicht geeignet für den normalen Transport von Personen wegen Armbruchgefahr</a:t>
            </a:r>
          </a:p>
          <a:p>
            <a:pPr eaLnBrk="1" hangingPunct="1"/>
            <a:r>
              <a:rPr lang="de-DE" altLang="de-DE" sz="1800" dirty="0">
                <a:latin typeface="+mn-lt"/>
              </a:rPr>
              <a:t>Beide Daumen nach vorne!</a:t>
            </a:r>
          </a:p>
        </p:txBody>
      </p:sp>
      <p:pic>
        <p:nvPicPr>
          <p:cNvPr id="6" name="Grafik 5" descr="Ein Bild, das Text, Vektorgrafiken enthält.&#10;&#10;Automatisch generierte Beschreibung">
            <a:extLst>
              <a:ext uri="{FF2B5EF4-FFF2-40B4-BE49-F238E27FC236}">
                <a16:creationId xmlns:a16="http://schemas.microsoft.com/office/drawing/2014/main" id="{9589C2CE-5414-2C0A-603F-298BEECEA2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7" t="11594" r="29334" b="14332"/>
          <a:stretch/>
        </p:blipFill>
        <p:spPr>
          <a:xfrm>
            <a:off x="5526157" y="733011"/>
            <a:ext cx="2842592" cy="381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3F3A334-7C49-0367-07E2-985D95A16596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1B26DC-C377-8651-6AF7-351AB0DE3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233" y="3013588"/>
            <a:ext cx="2468527" cy="147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2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23" y="323850"/>
            <a:ext cx="876537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dirty="0"/>
              <a:t>Stabile Seitenlage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DE950A8-1AC5-4E5A-ACCC-DB49FF1CC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35" y="1320801"/>
            <a:ext cx="5005888" cy="307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/>
            <a:r>
              <a:rPr lang="de-DE" altLang="de-DE" sz="2000" dirty="0">
                <a:latin typeface="+mn-lt"/>
              </a:rPr>
              <a:t>Bei Bewusstlosigkeit und normaler Atmung (Seitenlage nur anwenden, wenn kein Grund besteht, mit Atemspende oder Thoraxkompressionen zu beginnen)</a:t>
            </a:r>
          </a:p>
          <a:p>
            <a:pPr eaLnBrk="1" hangingPunct="1"/>
            <a:r>
              <a:rPr lang="de-DE" altLang="de-DE" sz="2000" dirty="0"/>
              <a:t>Mund des Patienten soll am tiefsten Punkt des Körpers sein, sodass Erbrochenes abfließen kann</a:t>
            </a:r>
          </a:p>
          <a:p>
            <a:pPr eaLnBrk="1" hangingPunct="1"/>
            <a:r>
              <a:rPr lang="de-DE" altLang="de-DE" sz="2000" dirty="0">
                <a:latin typeface="+mn-lt"/>
              </a:rPr>
              <a:t>Regelmäßige Atemkontrolle</a:t>
            </a:r>
          </a:p>
          <a:p>
            <a:pPr eaLnBrk="1" hangingPunct="1"/>
            <a:r>
              <a:rPr lang="de-DE" altLang="de-DE" sz="2000" dirty="0"/>
              <a:t>An Wärmeerhalt denken</a:t>
            </a:r>
            <a:endParaRPr lang="de-DE" altLang="de-DE" sz="2000" dirty="0">
              <a:latin typeface="+mn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E4B167B-23DB-46DC-0C6D-A18FC268C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899" y="2759096"/>
            <a:ext cx="2213935" cy="149305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8856D26-FB9E-0B73-AC70-0B22FF28DDB9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0D1021A-AD10-4886-076B-29AAE0025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701" y="1320801"/>
            <a:ext cx="2634332" cy="112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9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23" y="315829"/>
            <a:ext cx="876537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dirty="0"/>
              <a:t>Durchführung der Stabilen Seitenlage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84F8C818-B71F-5058-45FC-1B9CC7F360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0449573"/>
              </p:ext>
            </p:extLst>
          </p:nvPr>
        </p:nvGraphicFramePr>
        <p:xfrm>
          <a:off x="264042" y="901747"/>
          <a:ext cx="8615916" cy="3420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Ellipse 12">
            <a:extLst>
              <a:ext uri="{FF2B5EF4-FFF2-40B4-BE49-F238E27FC236}">
                <a16:creationId xmlns:a16="http://schemas.microsoft.com/office/drawing/2014/main" id="{903419AD-7DCB-815B-4301-B72CB30ECA59}"/>
              </a:ext>
            </a:extLst>
          </p:cNvPr>
          <p:cNvSpPr/>
          <p:nvPr/>
        </p:nvSpPr>
        <p:spPr bwMode="auto">
          <a:xfrm>
            <a:off x="676101" y="1144493"/>
            <a:ext cx="443345" cy="389513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1.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5E5DCDB-AE69-187E-3CFD-4197C145F195}"/>
              </a:ext>
            </a:extLst>
          </p:cNvPr>
          <p:cNvSpPr/>
          <p:nvPr/>
        </p:nvSpPr>
        <p:spPr bwMode="auto">
          <a:xfrm>
            <a:off x="6427196" y="1145981"/>
            <a:ext cx="443345" cy="389513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3.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8F70F0B-9ACD-EE13-94E3-8221240AD98D}"/>
              </a:ext>
            </a:extLst>
          </p:cNvPr>
          <p:cNvSpPr/>
          <p:nvPr/>
        </p:nvSpPr>
        <p:spPr bwMode="auto">
          <a:xfrm>
            <a:off x="3688006" y="1145981"/>
            <a:ext cx="443345" cy="389513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2.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C8AA229-79AD-0D19-1705-60D8F2A0A42D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384710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23" y="323850"/>
            <a:ext cx="876537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dirty="0"/>
              <a:t>Durchführung der Stabilen Seitenlage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84F8C818-B71F-5058-45FC-1B9CC7F360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7352086"/>
              </p:ext>
            </p:extLst>
          </p:nvPr>
        </p:nvGraphicFramePr>
        <p:xfrm>
          <a:off x="264042" y="901747"/>
          <a:ext cx="8615916" cy="3420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Ellipse 1">
            <a:extLst>
              <a:ext uri="{FF2B5EF4-FFF2-40B4-BE49-F238E27FC236}">
                <a16:creationId xmlns:a16="http://schemas.microsoft.com/office/drawing/2014/main" id="{3D53591B-DF9A-D7DC-28D3-D8F21F8F1446}"/>
              </a:ext>
            </a:extLst>
          </p:cNvPr>
          <p:cNvSpPr/>
          <p:nvPr/>
        </p:nvSpPr>
        <p:spPr bwMode="auto">
          <a:xfrm>
            <a:off x="676101" y="1144493"/>
            <a:ext cx="443345" cy="389513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4.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F3D05CB-A899-3B10-6974-4BF3AFE50072}"/>
              </a:ext>
            </a:extLst>
          </p:cNvPr>
          <p:cNvSpPr/>
          <p:nvPr/>
        </p:nvSpPr>
        <p:spPr bwMode="auto">
          <a:xfrm>
            <a:off x="3688006" y="1145981"/>
            <a:ext cx="443345" cy="389513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5.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3EF83EE-BE87-D39A-D6EE-5327373C27D4}"/>
              </a:ext>
            </a:extLst>
          </p:cNvPr>
          <p:cNvSpPr/>
          <p:nvPr/>
        </p:nvSpPr>
        <p:spPr bwMode="auto">
          <a:xfrm>
            <a:off x="6427196" y="1145981"/>
            <a:ext cx="443345" cy="389513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6.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D8531E0-4C89-2AF3-778F-A62D04BF6F37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3967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23" y="315829"/>
            <a:ext cx="900597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dirty="0"/>
              <a:t>Schocklagerung („Taschenmesser-Position“)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DE950A8-1AC5-4E5A-ACCC-DB49FF1CC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416" y="950861"/>
            <a:ext cx="5057522" cy="352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None/>
            </a:pPr>
            <a:endParaRPr lang="de-DE" altLang="de-DE" sz="1800" dirty="0">
              <a:latin typeface="+mn-lt"/>
            </a:endParaRPr>
          </a:p>
          <a:p>
            <a:pPr eaLnBrk="1" hangingPunct="1"/>
            <a:r>
              <a:rPr lang="de-DE" altLang="de-DE" sz="1800" dirty="0">
                <a:latin typeface="+mn-lt"/>
              </a:rPr>
              <a:t>Bei Schock (Kreislaufstörungen)</a:t>
            </a:r>
          </a:p>
          <a:p>
            <a:pPr lvl="1" eaLnBrk="1" hangingPunct="1"/>
            <a:r>
              <a:rPr lang="de-DE" altLang="de-DE" sz="1800" dirty="0"/>
              <a:t>Anzeichen eines Schocks können sein: Frieren/Zittern, blasse, kalte Haut, Schweiß auf der Stirn, Bewusstseinsstörungen</a:t>
            </a:r>
            <a:endParaRPr lang="de-DE" altLang="de-DE" sz="1800" dirty="0">
              <a:latin typeface="+mn-lt"/>
            </a:endParaRPr>
          </a:p>
          <a:p>
            <a:pPr eaLnBrk="1" hangingPunct="1"/>
            <a:r>
              <a:rPr lang="de-DE" altLang="de-DE" sz="1800" dirty="0">
                <a:latin typeface="+mn-lt"/>
              </a:rPr>
              <a:t>Nicht bei Verletzungen der Wirbelsäule oder bei Unterkühlung</a:t>
            </a:r>
          </a:p>
          <a:p>
            <a:pPr eaLnBrk="1" hangingPunct="1"/>
            <a:r>
              <a:rPr lang="de-DE" altLang="de-DE" sz="1800" dirty="0">
                <a:latin typeface="+mn-lt"/>
              </a:rPr>
              <a:t>Regelmäßige Kontrolle von Bewusstsein und Atmung</a:t>
            </a:r>
          </a:p>
          <a:p>
            <a:pPr eaLnBrk="1" hangingPunct="1"/>
            <a:r>
              <a:rPr lang="de-DE" altLang="de-DE" sz="1800" dirty="0"/>
              <a:t>An Wärmeerhalt denken</a:t>
            </a:r>
          </a:p>
          <a:p>
            <a:pPr eaLnBrk="1" hangingPunct="1"/>
            <a:endParaRPr lang="de-DE" altLang="de-DE" sz="1800" dirty="0">
              <a:latin typeface="+mn-lt"/>
            </a:endParaRPr>
          </a:p>
          <a:p>
            <a:pPr eaLnBrk="1" hangingPunct="1"/>
            <a:endParaRPr lang="de-DE" altLang="de-DE" sz="1800" dirty="0">
              <a:latin typeface="+mn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89B538-647B-AAF5-9FA5-741D87FD6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25" y="1535653"/>
            <a:ext cx="2542547" cy="22668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147E7ED-9479-80C5-09BF-8D78BA46503D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169720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23" y="323850"/>
            <a:ext cx="876537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dirty="0"/>
              <a:t>Verbrennungen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DE950A8-1AC5-4E5A-ACCC-DB49FF1CC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35" y="1356366"/>
            <a:ext cx="4689080" cy="348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/>
            <a:r>
              <a:rPr lang="de-DE" altLang="de-DE" sz="1800" dirty="0"/>
              <a:t>Mit heißen Stoffen behaftete Kleidung sofort entfernen, auf der Haut festhaftende Kleidungsstücke nicht entfernen</a:t>
            </a:r>
          </a:p>
          <a:p>
            <a:pPr eaLnBrk="1" hangingPunct="1"/>
            <a:r>
              <a:rPr lang="de-DE" altLang="de-DE" sz="1800" dirty="0"/>
              <a:t>K</a:t>
            </a:r>
            <a:r>
              <a:rPr lang="de-DE" altLang="de-DE" sz="1800" dirty="0">
                <a:latin typeface="+mn-lt"/>
              </a:rPr>
              <a:t>leinflächige Verbrennungen unter fließendem Wasser kühlen (einige Minuten)</a:t>
            </a:r>
          </a:p>
          <a:p>
            <a:pPr eaLnBrk="1" hangingPunct="1"/>
            <a:r>
              <a:rPr lang="de-DE" altLang="de-DE" sz="1800" dirty="0"/>
              <a:t>Großflächige und offene Verbrennungen/ Brandverletzungen nicht kühlen wegen der Unterkühlungsgefahr</a:t>
            </a:r>
          </a:p>
          <a:p>
            <a:pPr eaLnBrk="1" hangingPunct="1"/>
            <a:r>
              <a:rPr lang="de-DE" altLang="de-DE" sz="1800" dirty="0"/>
              <a:t>Brandwunden keimfrei bedecken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DC0DE12-4972-B7FB-6893-54F707CFC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821" y="1209379"/>
            <a:ext cx="2985344" cy="289235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885E155-42A3-E65F-CF69-FCE7104857CE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113626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EEB19CE-87B3-D2CC-2861-CD2EB9020851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KAI/Rostocker Simulationsanlage und Notfallausbildungszentrum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23" y="323850"/>
            <a:ext cx="876537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dirty="0"/>
              <a:t>Druckverband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3A9C9A8-EFF0-0962-2BF8-2D8737853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41" y="1526728"/>
            <a:ext cx="3591434" cy="302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/>
            <a:r>
              <a:rPr lang="de-DE" altLang="de-DE" sz="1800" dirty="0"/>
              <a:t>Vorgehen bei stark blutenden Wunden</a:t>
            </a:r>
          </a:p>
          <a:p>
            <a:pPr lvl="1" eaLnBrk="1" hangingPunct="1"/>
            <a:r>
              <a:rPr lang="de-DE" altLang="de-DE" sz="1800" dirty="0"/>
              <a:t>Hochlagern des verletzten Körperteils</a:t>
            </a:r>
          </a:p>
          <a:p>
            <a:pPr lvl="1" eaLnBrk="1" hangingPunct="1"/>
            <a:r>
              <a:rPr lang="de-DE" altLang="de-DE" sz="1800" dirty="0"/>
              <a:t>Abdrücken der Blutung oberhalb der Wunde</a:t>
            </a:r>
          </a:p>
          <a:p>
            <a:pPr lvl="1" eaLnBrk="1" hangingPunct="1"/>
            <a:r>
              <a:rPr lang="de-DE" altLang="de-DE" sz="1800" dirty="0"/>
              <a:t>Anlegen des Druckverbands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78DB52-4BDB-1950-159F-6F5813E87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275" y="1227482"/>
            <a:ext cx="4058095" cy="282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91766"/>
            <a:ext cx="77041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u="sng" kern="0" dirty="0"/>
              <a:t>1. Lernziele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7913560-6A52-C461-A290-49D8E5184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211" y="878305"/>
            <a:ext cx="8343924" cy="311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endParaRPr lang="de-DE" altLang="de-DE" kern="0" dirty="0"/>
          </a:p>
          <a:p>
            <a:r>
              <a:rPr lang="de-DE" sz="1400" kern="0" dirty="0"/>
              <a:t>Du kennst den Ablauf des Basic Life Support.</a:t>
            </a:r>
          </a:p>
          <a:p>
            <a:r>
              <a:rPr lang="de-DE" sz="1400" kern="0" dirty="0"/>
              <a:t>Du kannst einen potentiellen Kreislaufstillstand erkennen.</a:t>
            </a:r>
          </a:p>
          <a:p>
            <a:r>
              <a:rPr lang="de-DE" sz="1400" kern="0" dirty="0"/>
              <a:t>Du kannst eine Atemkontrolle durchführen.</a:t>
            </a:r>
          </a:p>
          <a:p>
            <a:r>
              <a:rPr lang="de-DE" sz="1400" kern="0" dirty="0"/>
              <a:t>Du weißt, worauf du bei der Herzdruckmassage achten musst und hast diese an einer Puppe durchgeführt.</a:t>
            </a:r>
          </a:p>
          <a:p>
            <a:r>
              <a:rPr lang="de-DE" sz="1400" kern="0" dirty="0"/>
              <a:t>Du weißt, worauf du bei der Atemspende achten musst und hast diese an einer Puppe durchgeführt.</a:t>
            </a:r>
          </a:p>
          <a:p>
            <a:r>
              <a:rPr lang="de-DE" sz="1400" kern="0" dirty="0"/>
              <a:t>Du weißt, was ein AED ist und wann dieser eingesetzt wird.</a:t>
            </a:r>
          </a:p>
          <a:p>
            <a:r>
              <a:rPr lang="de-DE" sz="1400" kern="0" dirty="0"/>
              <a:t>Du kennst die Notrufnummern.</a:t>
            </a:r>
          </a:p>
          <a:p>
            <a:r>
              <a:rPr lang="de-DE" sz="1400" kern="0" dirty="0"/>
              <a:t>Du hast dich mit dem Inhalt eines Verbandskasten vertraut gemacht.</a:t>
            </a:r>
          </a:p>
          <a:p>
            <a:r>
              <a:rPr lang="de-DE" sz="1400" kern="0" dirty="0"/>
              <a:t>Du kannst den </a:t>
            </a:r>
            <a:r>
              <a:rPr lang="de-DE" sz="1400" kern="0" dirty="0" err="1"/>
              <a:t>Rautek</a:t>
            </a:r>
            <a:r>
              <a:rPr lang="de-DE" sz="1400" kern="0" dirty="0"/>
              <a:t>-Rettungsgriff und die Schocklagerung in der richtigen Situation anwenden.</a:t>
            </a:r>
          </a:p>
          <a:p>
            <a:r>
              <a:rPr lang="de-DE" sz="1400" kern="0" dirty="0"/>
              <a:t>Du weißt, wann und wie du eine Stabile Seitenlage durchführen musst.</a:t>
            </a:r>
          </a:p>
          <a:p>
            <a:r>
              <a:rPr lang="de-DE" sz="1400" kern="0" dirty="0"/>
              <a:t>Du kannst einen Druckverband anlegen.</a:t>
            </a:r>
          </a:p>
          <a:p>
            <a:r>
              <a:rPr lang="de-DE" sz="1400" kern="0" dirty="0"/>
              <a:t>Du weißt, warum Erste-Hilfe so wichtig ist.</a:t>
            </a:r>
          </a:p>
          <a:p>
            <a:endParaRPr lang="de-DE" sz="1400" kern="0" dirty="0"/>
          </a:p>
          <a:p>
            <a:endParaRPr lang="de-DE" sz="1600" kern="0" dirty="0"/>
          </a:p>
          <a:p>
            <a:endParaRPr lang="de-DE" sz="1600" kern="0" dirty="0"/>
          </a:p>
          <a:p>
            <a:endParaRPr lang="de-DE" sz="1600" kern="0" dirty="0"/>
          </a:p>
          <a:p>
            <a:endParaRPr lang="de-DE" sz="1600" kern="0" dirty="0"/>
          </a:p>
          <a:p>
            <a:endParaRPr lang="de-DE" sz="1600" kern="0" dirty="0"/>
          </a:p>
          <a:p>
            <a:endParaRPr lang="de-DE" sz="1600" kern="0" dirty="0"/>
          </a:p>
          <a:p>
            <a:endParaRPr lang="de-DE" sz="1600" kern="0" dirty="0"/>
          </a:p>
          <a:p>
            <a:endParaRPr lang="de-DE" sz="1600" kern="0" dirty="0"/>
          </a:p>
          <a:p>
            <a:pPr marL="0" indent="0" eaLnBrk="1" hangingPunct="1">
              <a:lnSpc>
                <a:spcPct val="140000"/>
              </a:lnSpc>
              <a:spcBef>
                <a:spcPct val="45000"/>
              </a:spcBef>
              <a:buClr>
                <a:srgbClr val="0071BB"/>
              </a:buClr>
              <a:buFontTx/>
              <a:buNone/>
            </a:pPr>
            <a:endParaRPr lang="de-DE" altLang="de-DE" sz="2000" kern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4FB5FB9-3CA0-2748-E4B8-98A652E4FB47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213724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23" y="323850"/>
            <a:ext cx="876537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dirty="0"/>
              <a:t>Anlegen eines Druckverbands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8EC63EB3-D04D-0520-5C77-2B3F8BDA35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6694343"/>
              </p:ext>
            </p:extLst>
          </p:nvPr>
        </p:nvGraphicFramePr>
        <p:xfrm>
          <a:off x="240598" y="1044102"/>
          <a:ext cx="8662804" cy="3055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4F79B2B1-4403-3E16-A31F-F60A46853E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3689" y="2425432"/>
            <a:ext cx="225572" cy="14631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8E16FAD-C1C3-1F6A-AB4E-339285A9BF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9214" y="2425432"/>
            <a:ext cx="225572" cy="14631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926EE92-EECE-EE50-5F0D-52B4EDE365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4739" y="2425432"/>
            <a:ext cx="225572" cy="14631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FF8279B-52D3-A117-891E-1C5B063CBC41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18605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91766"/>
            <a:ext cx="77041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u="sng" kern="0" dirty="0"/>
              <a:t>Lernziele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7913560-6A52-C461-A290-49D8E5184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211" y="878305"/>
            <a:ext cx="8343924" cy="311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endParaRPr lang="de-DE" altLang="de-DE" kern="0" dirty="0"/>
          </a:p>
          <a:p>
            <a:r>
              <a:rPr lang="de-DE" sz="1400" kern="0" dirty="0"/>
              <a:t>Du kennst den Ablauf des Basic Life Support.</a:t>
            </a:r>
          </a:p>
          <a:p>
            <a:r>
              <a:rPr lang="de-DE" sz="1400" kern="0" dirty="0"/>
              <a:t>Du kannst einen potentiellen Kreislaufstillstand erkennen.</a:t>
            </a:r>
          </a:p>
          <a:p>
            <a:r>
              <a:rPr lang="de-DE" sz="1400" kern="0" dirty="0"/>
              <a:t>Du kannst eine Atemkontrolle durchführen.</a:t>
            </a:r>
          </a:p>
          <a:p>
            <a:r>
              <a:rPr lang="de-DE" sz="1400" kern="0" dirty="0"/>
              <a:t>Du weißt, worauf du bei der Herzdruckmassage achten musst und hast diese an einer Puppe durchgeführt.</a:t>
            </a:r>
          </a:p>
          <a:p>
            <a:r>
              <a:rPr lang="de-DE" sz="1400" kern="0" dirty="0"/>
              <a:t>Du weißt, worauf du bei der Atemspende achten musst und hast diese an einer Puppe durchgeführt.</a:t>
            </a:r>
          </a:p>
          <a:p>
            <a:r>
              <a:rPr lang="de-DE" sz="1400" kern="0" dirty="0"/>
              <a:t>Du weißt, was ein AED ist und wann dieser eingesetzt wird.</a:t>
            </a:r>
          </a:p>
          <a:p>
            <a:r>
              <a:rPr lang="de-DE" sz="1400" kern="0" dirty="0"/>
              <a:t>Du kennst die Notrufnummern.</a:t>
            </a:r>
          </a:p>
          <a:p>
            <a:r>
              <a:rPr lang="de-DE" sz="1400" kern="0" dirty="0"/>
              <a:t>Du hast dich mit dem Inhalt eines Verbandskasten vertraut gemacht.</a:t>
            </a:r>
          </a:p>
          <a:p>
            <a:r>
              <a:rPr lang="de-DE" sz="1400" kern="0" dirty="0"/>
              <a:t>Du kannst den </a:t>
            </a:r>
            <a:r>
              <a:rPr lang="de-DE" sz="1400" kern="0" dirty="0" err="1"/>
              <a:t>Rautek</a:t>
            </a:r>
            <a:r>
              <a:rPr lang="de-DE" sz="1400" kern="0" dirty="0"/>
              <a:t>-Rettungsgriff und die Schocklagerung in der richtigen Situation anwenden.</a:t>
            </a:r>
          </a:p>
          <a:p>
            <a:r>
              <a:rPr lang="de-DE" sz="1400" kern="0" dirty="0"/>
              <a:t>Du weißt, wann und wie du eine Stabile Seitenlage durchführen musst.</a:t>
            </a:r>
          </a:p>
          <a:p>
            <a:r>
              <a:rPr lang="de-DE" sz="1400" kern="0" dirty="0"/>
              <a:t>Du kannst einen Druckverband anlegen.</a:t>
            </a:r>
          </a:p>
          <a:p>
            <a:r>
              <a:rPr lang="de-DE" sz="1400" kern="0" dirty="0"/>
              <a:t>Du weißt, warum Erste-Hilfe so wichtig ist.</a:t>
            </a:r>
          </a:p>
          <a:p>
            <a:endParaRPr lang="de-DE" sz="1400" kern="0" dirty="0"/>
          </a:p>
          <a:p>
            <a:endParaRPr lang="de-DE" sz="1600" kern="0" dirty="0"/>
          </a:p>
          <a:p>
            <a:endParaRPr lang="de-DE" sz="1600" kern="0" dirty="0"/>
          </a:p>
          <a:p>
            <a:endParaRPr lang="de-DE" sz="1600" kern="0" dirty="0"/>
          </a:p>
          <a:p>
            <a:endParaRPr lang="de-DE" sz="1600" kern="0" dirty="0"/>
          </a:p>
          <a:p>
            <a:endParaRPr lang="de-DE" sz="1600" kern="0" dirty="0"/>
          </a:p>
          <a:p>
            <a:endParaRPr lang="de-DE" sz="1600" kern="0" dirty="0"/>
          </a:p>
          <a:p>
            <a:endParaRPr lang="de-DE" sz="1600" kern="0" dirty="0"/>
          </a:p>
          <a:p>
            <a:endParaRPr lang="de-DE" sz="1600" kern="0" dirty="0"/>
          </a:p>
          <a:p>
            <a:pPr marL="0" indent="0" eaLnBrk="1" hangingPunct="1">
              <a:lnSpc>
                <a:spcPct val="140000"/>
              </a:lnSpc>
              <a:spcBef>
                <a:spcPct val="45000"/>
              </a:spcBef>
              <a:buClr>
                <a:srgbClr val="0071BB"/>
              </a:buClr>
              <a:buFontTx/>
              <a:buNone/>
            </a:pPr>
            <a:endParaRPr lang="de-DE" altLang="de-DE" sz="2000" kern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6C115FB-2783-201F-5BD1-1761A2D711FD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185855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ChangeArrowheads="1"/>
          </p:cNvSpPr>
          <p:nvPr/>
        </p:nvSpPr>
        <p:spPr bwMode="auto">
          <a:xfrm>
            <a:off x="107950" y="1727200"/>
            <a:ext cx="8964613" cy="3348038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A1003D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25000"/>
              </a:spcBef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ct val="25000"/>
              </a:spcBef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25000"/>
              </a:spcBef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25000"/>
              </a:spcBef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de-DE" altLang="de-DE" sz="1800">
              <a:cs typeface="Arial" panose="020B0604020202020204" pitchFamily="34" charset="0"/>
            </a:endParaRPr>
          </a:p>
        </p:txBody>
      </p:sp>
      <p:sp>
        <p:nvSpPr>
          <p:cNvPr id="35843" name="Rechteck 1"/>
          <p:cNvSpPr>
            <a:spLocks noChangeArrowheads="1"/>
          </p:cNvSpPr>
          <p:nvPr/>
        </p:nvSpPr>
        <p:spPr bwMode="auto">
          <a:xfrm>
            <a:off x="2857500" y="2225675"/>
            <a:ext cx="34290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25000"/>
              </a:spcBef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ct val="25000"/>
              </a:spcBef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25000"/>
              </a:spcBef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25000"/>
              </a:spcBef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de-DE" altLang="de-DE" sz="1800">
              <a:latin typeface="Verdana" panose="020B0604030504040204" pitchFamily="34" charset="0"/>
            </a:endParaRP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de-DE" altLang="de-DE" sz="1800">
              <a:latin typeface="Verdana" panose="020B0604030504040204" pitchFamily="34" charset="0"/>
            </a:endParaRP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de-DE" altLang="de-DE" sz="1800">
              <a:latin typeface="Verdana" panose="020B0604030504040204" pitchFamily="34" charset="0"/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107950" y="1511300"/>
            <a:ext cx="8924925" cy="131763"/>
          </a:xfrm>
          <a:prstGeom prst="rect">
            <a:avLst/>
          </a:prstGeom>
          <a:solidFill>
            <a:srgbClr val="EC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25000"/>
              </a:spcBef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ct val="25000"/>
              </a:spcBef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25000"/>
              </a:spcBef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25000"/>
              </a:spcBef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de-DE" altLang="de-DE" sz="1800">
              <a:cs typeface="Arial" panose="020B0604020202020204" pitchFamily="34" charset="0"/>
            </a:endParaRPr>
          </a:p>
        </p:txBody>
      </p:sp>
      <p:sp>
        <p:nvSpPr>
          <p:cNvPr id="35847" name="Rectangle 2"/>
          <p:cNvSpPr>
            <a:spLocks noGrp="1" noChangeArrowheads="1"/>
          </p:cNvSpPr>
          <p:nvPr>
            <p:ph type="title"/>
          </p:nvPr>
        </p:nvSpPr>
        <p:spPr>
          <a:xfrm>
            <a:off x="846137" y="2560199"/>
            <a:ext cx="7488238" cy="649288"/>
          </a:xfrm>
        </p:spPr>
        <p:txBody>
          <a:bodyPr/>
          <a:lstStyle/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PowerPoint-Präsentation zur freien Verwendung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Bilder sind zu diesem Zweck urheberrechtsfrei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Präsentation kann frei verändert werden</a:t>
            </a:r>
            <a:br>
              <a:rPr lang="de-DE" altLang="de-DE" sz="3000" b="1" dirty="0">
                <a:solidFill>
                  <a:schemeClr val="bg1"/>
                </a:solidFill>
              </a:rPr>
            </a:br>
            <a:endParaRPr lang="de-DE" altLang="de-DE" sz="3000" b="1" dirty="0">
              <a:solidFill>
                <a:schemeClr val="bg1"/>
              </a:solidFill>
            </a:endParaRPr>
          </a:p>
        </p:txBody>
      </p:sp>
      <p:sp>
        <p:nvSpPr>
          <p:cNvPr id="8" name="Rectangle 8"/>
          <p:cNvSpPr txBox="1">
            <a:spLocks noChangeArrowheads="1"/>
          </p:cNvSpPr>
          <p:nvPr/>
        </p:nvSpPr>
        <p:spPr bwMode="auto">
          <a:xfrm>
            <a:off x="846137" y="3657162"/>
            <a:ext cx="716084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de-DE" altLang="de-DE" sz="1200" kern="0" dirty="0">
                <a:solidFill>
                  <a:schemeClr val="bg2"/>
                </a:solidFill>
              </a:rPr>
              <a:t>Kontakt: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de-DE" altLang="de-DE" sz="1800" i="1" kern="0" dirty="0">
                <a:solidFill>
                  <a:schemeClr val="bg2"/>
                </a:solidFill>
              </a:rPr>
              <a:t>OA Dr.med. Gernot Rücker und Cand. med. Saskia Goes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de-DE" altLang="de-DE" sz="1200" i="1" kern="0" dirty="0">
                <a:solidFill>
                  <a:schemeClr val="bg2"/>
                </a:solidFill>
              </a:rPr>
              <a:t>Universitätsmedizin Rostock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de-DE" altLang="de-DE" sz="1200" i="1" kern="0" dirty="0">
                <a:solidFill>
                  <a:schemeClr val="bg2"/>
                </a:solidFill>
              </a:rPr>
              <a:t>Klinik und Poliklinik für Anästhesiologie, Intensivmedizin und Schmerztherapie</a:t>
            </a:r>
            <a:endParaRPr lang="de-DE" altLang="de-DE" sz="1050" i="1" kern="0" dirty="0">
              <a:solidFill>
                <a:schemeClr val="bg2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de-DE" altLang="de-DE" sz="1200" i="1" kern="0" dirty="0">
                <a:solidFill>
                  <a:schemeClr val="bg2"/>
                </a:solidFill>
              </a:rPr>
              <a:t>Telefon: 00 49 381-494-6487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de-DE" altLang="de-DE" sz="1200" i="1" kern="0" dirty="0">
                <a:solidFill>
                  <a:schemeClr val="bg2"/>
                </a:solidFill>
              </a:rPr>
              <a:t>Email: gernot.ruecker@med.uni-rostock.de</a:t>
            </a:r>
            <a:endParaRPr lang="de-DE" altLang="de-DE" sz="1200" i="1" kern="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ECEB10D-7047-331B-A67B-8FD26FF39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646" y="321986"/>
            <a:ext cx="977822" cy="946444"/>
          </a:xfrm>
          <a:prstGeom prst="rect">
            <a:avLst/>
          </a:prstGeom>
        </p:spPr>
      </p:pic>
      <p:pic>
        <p:nvPicPr>
          <p:cNvPr id="5" name="Grafik 4" descr="Ein Bild, das Text, Fan, Gerät, Vektorgrafiken enthält.&#10;&#10;Automatisch generierte Beschreibung">
            <a:extLst>
              <a:ext uri="{FF2B5EF4-FFF2-40B4-BE49-F238E27FC236}">
                <a16:creationId xmlns:a16="http://schemas.microsoft.com/office/drawing/2014/main" id="{F777EB03-FD50-4743-6B35-C14483132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22" y="583587"/>
            <a:ext cx="1439525" cy="590430"/>
          </a:xfrm>
          <a:prstGeom prst="rect">
            <a:avLst/>
          </a:prstGeom>
        </p:spPr>
      </p:pic>
      <p:pic>
        <p:nvPicPr>
          <p:cNvPr id="6" name="Bild 3">
            <a:extLst>
              <a:ext uri="{FF2B5EF4-FFF2-40B4-BE49-F238E27FC236}">
                <a16:creationId xmlns:a16="http://schemas.microsoft.com/office/drawing/2014/main" id="{22DC3C09-F583-280C-6A98-35A65AD99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865" y="327285"/>
            <a:ext cx="702921" cy="86062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E276DD3-CE84-60D4-4EAB-21A6C81648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7" y="674886"/>
            <a:ext cx="1769456" cy="3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C1FCF60-CFF5-59AF-1386-BE4736043B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9922" y="567930"/>
            <a:ext cx="943060" cy="45455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5D60B4B-BCF7-A504-404B-03B20B98A6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1727" y="632725"/>
            <a:ext cx="717879" cy="448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23850"/>
            <a:ext cx="77041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u="sng" kern="0" dirty="0"/>
              <a:t>2. Einführung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537FC37-69DD-C5EE-25BA-49DE73A67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088007"/>
            <a:ext cx="6856820" cy="296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None/>
            </a:pPr>
            <a:endParaRPr lang="de-DE" altLang="de-DE" sz="1400" dirty="0">
              <a:latin typeface="Arial Unicode MS" pitchFamily="34" charset="-128"/>
            </a:endParaRPr>
          </a:p>
          <a:p>
            <a:pPr eaLnBrk="1" hangingPunct="1"/>
            <a:r>
              <a:rPr lang="de-DE" altLang="de-DE" sz="2400" dirty="0">
                <a:latin typeface="+mn-lt"/>
              </a:rPr>
              <a:t>Zahlen und Fakten</a:t>
            </a:r>
          </a:p>
          <a:p>
            <a:pPr eaLnBrk="1" hangingPunct="1"/>
            <a:endParaRPr lang="de-DE" altLang="de-DE" sz="2400" dirty="0">
              <a:latin typeface="+mn-lt"/>
            </a:endParaRPr>
          </a:p>
          <a:p>
            <a:pPr eaLnBrk="1" hangingPunct="1"/>
            <a:r>
              <a:rPr lang="de-DE" altLang="de-DE" sz="2400" dirty="0"/>
              <a:t>Die zentrale Frage</a:t>
            </a:r>
          </a:p>
          <a:p>
            <a:pPr eaLnBrk="1" hangingPunct="1"/>
            <a:endParaRPr lang="de-DE" altLang="de-DE" sz="2400" dirty="0"/>
          </a:p>
          <a:p>
            <a:pPr eaLnBrk="1" hangingPunct="1"/>
            <a:r>
              <a:rPr lang="de-DE" altLang="de-DE" sz="2400" dirty="0">
                <a:latin typeface="+mn-lt"/>
              </a:rPr>
              <a:t>Das Ziel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9712B79-868D-F11B-61A2-C643E090555C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18802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23850"/>
            <a:ext cx="77041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kern="0"/>
              <a:t>Zahlen und Fakten</a:t>
            </a:r>
            <a:endParaRPr lang="de-DE" altLang="de-DE" sz="3200" b="1" kern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7913560-6A52-C461-A290-49D8E5184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103" y="947737"/>
            <a:ext cx="5043032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endParaRPr lang="de-DE" altLang="de-DE" kern="0" dirty="0"/>
          </a:p>
          <a:p>
            <a:r>
              <a:rPr lang="de-DE" sz="1600" kern="0" dirty="0"/>
              <a:t>Jährlich sterben in Deutschland 100.000 Menschen am Herztod (Einwohnerzahl von Schwerin)</a:t>
            </a:r>
          </a:p>
          <a:p>
            <a:r>
              <a:rPr lang="de-DE" sz="1600" kern="0" dirty="0"/>
              <a:t>Der Rettungsdienst benötigt in Deutschland durchschnittlich 8-9 min vom Anruf bis zum Einsatzort</a:t>
            </a:r>
          </a:p>
          <a:p>
            <a:r>
              <a:rPr lang="de-DE" sz="1600" kern="0" dirty="0"/>
              <a:t>Pro Minute unterlassene Wiederbelebung sinkt die Überlebungsrate um 10 %</a:t>
            </a:r>
          </a:p>
          <a:p>
            <a:r>
              <a:rPr lang="de-DE" sz="1600" kern="0" dirty="0"/>
              <a:t>Nur 10 % der Patienten überleben in Deutschland einen Herzstillstand ohne Hirnschäden</a:t>
            </a:r>
          </a:p>
          <a:p>
            <a:r>
              <a:rPr lang="de-DE" sz="1600" kern="0" dirty="0"/>
              <a:t>Die verlorene Zeit am Anfang kann nicht mehr aufholt werden </a:t>
            </a:r>
          </a:p>
          <a:p>
            <a:pPr marL="0" indent="0" eaLnBrk="1" hangingPunct="1">
              <a:lnSpc>
                <a:spcPct val="140000"/>
              </a:lnSpc>
              <a:spcBef>
                <a:spcPct val="45000"/>
              </a:spcBef>
              <a:buClr>
                <a:srgbClr val="0071BB"/>
              </a:buClr>
              <a:buFontTx/>
              <a:buNone/>
            </a:pPr>
            <a:endParaRPr lang="de-DE" altLang="de-DE" sz="2000" kern="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1F8E876-32BB-8064-A1E5-3B8232524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00" y="1486568"/>
            <a:ext cx="3255546" cy="217036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C425F5C-F53C-1417-BB3C-061577D4278B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57893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23850"/>
            <a:ext cx="77041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kern="0" dirty="0"/>
              <a:t>Die zentrale Frage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038E4B0-8F24-9EE4-7D79-984EF6794F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07" r="653"/>
          <a:stretch/>
        </p:blipFill>
        <p:spPr>
          <a:xfrm>
            <a:off x="1579071" y="1977190"/>
            <a:ext cx="6057293" cy="23058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62B8B9-B63B-F720-A717-D227C69B8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811" y="776279"/>
            <a:ext cx="6865815" cy="102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endParaRPr lang="de-DE" altLang="de-DE" kern="0" dirty="0"/>
          </a:p>
          <a:p>
            <a:pPr marL="0" indent="0" algn="ctr" eaLnBrk="1" hangingPunct="1">
              <a:buFontTx/>
              <a:buNone/>
            </a:pPr>
            <a:r>
              <a:rPr lang="de-DE" altLang="de-DE" sz="2000" kern="0" dirty="0"/>
              <a:t>Wie steigert man die Überlebensrate nach präklinischem plötzlichem Herzstillstand?</a:t>
            </a:r>
          </a:p>
          <a:p>
            <a:pPr marL="0" indent="0" eaLnBrk="1" hangingPunct="1">
              <a:lnSpc>
                <a:spcPct val="140000"/>
              </a:lnSpc>
              <a:spcBef>
                <a:spcPct val="45000"/>
              </a:spcBef>
              <a:buClr>
                <a:srgbClr val="0071BB"/>
              </a:buClr>
              <a:buFontTx/>
              <a:buNone/>
            </a:pPr>
            <a:endParaRPr lang="de-DE" altLang="de-DE" sz="2000" kern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6E98453-2D48-D91C-FC32-6DA917CA3AEA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279431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23850"/>
            <a:ext cx="77041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kern="0" dirty="0"/>
              <a:t>Das Ziel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62B8B9-B63B-F720-A717-D227C69B8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00" y="733854"/>
            <a:ext cx="8761599" cy="102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endParaRPr lang="de-DE" altLang="de-DE" kern="0" dirty="0"/>
          </a:p>
          <a:p>
            <a:pPr marL="0" indent="0" algn="ctr" eaLnBrk="1" hangingPunct="1">
              <a:buNone/>
            </a:pPr>
            <a:r>
              <a:rPr lang="de-DE" altLang="de-DE" sz="2000" dirty="0"/>
              <a:t>Wir wollen die Überlebensrate von 10 % auf 20 % steigern!</a:t>
            </a:r>
          </a:p>
          <a:p>
            <a:pPr marL="0" indent="0" eaLnBrk="1" hangingPunct="1">
              <a:lnSpc>
                <a:spcPct val="140000"/>
              </a:lnSpc>
              <a:spcBef>
                <a:spcPct val="45000"/>
              </a:spcBef>
              <a:buClr>
                <a:srgbClr val="0071BB"/>
              </a:buClr>
              <a:buFontTx/>
              <a:buNone/>
            </a:pPr>
            <a:endParaRPr lang="de-DE" altLang="de-DE" sz="2000" kern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BE9A6C-6B7B-1EEC-102A-1DEE7B89EC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3" y="1884184"/>
            <a:ext cx="3575321" cy="2383547"/>
          </a:xfrm>
          <a:prstGeom prst="rect">
            <a:avLst/>
          </a:prstGeom>
        </p:spPr>
      </p:pic>
      <p:sp>
        <p:nvSpPr>
          <p:cNvPr id="6" name="Pfeil nach rechts 4">
            <a:extLst>
              <a:ext uri="{FF2B5EF4-FFF2-40B4-BE49-F238E27FC236}">
                <a16:creationId xmlns:a16="http://schemas.microsoft.com/office/drawing/2014/main" id="{99B19872-76DC-CB21-55C2-A5D62B536F7C}"/>
              </a:ext>
            </a:extLst>
          </p:cNvPr>
          <p:cNvSpPr/>
          <p:nvPr/>
        </p:nvSpPr>
        <p:spPr bwMode="auto">
          <a:xfrm>
            <a:off x="4159954" y="2717801"/>
            <a:ext cx="824089" cy="824089"/>
          </a:xfrm>
          <a:prstGeom prst="rightArrow">
            <a:avLst/>
          </a:prstGeom>
          <a:noFill/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EFBC18A-320D-9DCB-7AF3-2591FE1C0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46" y="1884183"/>
            <a:ext cx="3575321" cy="238354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B587D2D-0522-B777-AD69-A792EFD2294A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9117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10" y="386150"/>
            <a:ext cx="876537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u="sng" dirty="0"/>
              <a:t>3. Basiswiederbelebungsteil mit Defibrillator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9A7C2CBC-43FB-5CBC-0F62-D313531A4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51" y="987744"/>
            <a:ext cx="6856820" cy="296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5625" indent="-212725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8556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1985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1463" indent="-169863" algn="l" rtl="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fontAlgn="base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None/>
            </a:pPr>
            <a:endParaRPr lang="de-DE" altLang="de-DE" sz="1400" dirty="0">
              <a:latin typeface="Arial Unicode MS" pitchFamily="34" charset="-128"/>
            </a:endParaRPr>
          </a:p>
          <a:p>
            <a:pPr eaLnBrk="1" hangingPunct="1"/>
            <a:r>
              <a:rPr lang="de-DE" altLang="de-DE" sz="1800" dirty="0">
                <a:latin typeface="+mn-lt"/>
              </a:rPr>
              <a:t>Ablauf Basic Life Support (BLS)</a:t>
            </a:r>
          </a:p>
          <a:p>
            <a:pPr eaLnBrk="1" hangingPunct="1"/>
            <a:endParaRPr lang="de-DE" altLang="de-DE" sz="1800" dirty="0">
              <a:latin typeface="+mn-lt"/>
            </a:endParaRPr>
          </a:p>
          <a:p>
            <a:pPr eaLnBrk="1" hangingPunct="1"/>
            <a:r>
              <a:rPr lang="de-DE" altLang="de-DE" sz="1800" dirty="0"/>
              <a:t>Atemkontrolle</a:t>
            </a:r>
          </a:p>
          <a:p>
            <a:pPr eaLnBrk="1" hangingPunct="1"/>
            <a:endParaRPr lang="de-DE" altLang="de-DE" sz="1800" dirty="0"/>
          </a:p>
          <a:p>
            <a:pPr eaLnBrk="1" hangingPunct="1"/>
            <a:r>
              <a:rPr lang="de-DE" altLang="de-DE" sz="1800" dirty="0">
                <a:latin typeface="+mn-lt"/>
              </a:rPr>
              <a:t>Herzdruckmassage</a:t>
            </a:r>
          </a:p>
          <a:p>
            <a:pPr eaLnBrk="1" hangingPunct="1"/>
            <a:endParaRPr lang="de-DE" altLang="de-DE" sz="1800" dirty="0">
              <a:latin typeface="+mn-lt"/>
            </a:endParaRPr>
          </a:p>
          <a:p>
            <a:pPr eaLnBrk="1" hangingPunct="1"/>
            <a:r>
              <a:rPr lang="de-DE" altLang="de-DE" sz="1800" dirty="0"/>
              <a:t>Atemspende</a:t>
            </a:r>
          </a:p>
          <a:p>
            <a:pPr eaLnBrk="1" hangingPunct="1"/>
            <a:endParaRPr lang="de-DE" altLang="de-DE" sz="1800" dirty="0"/>
          </a:p>
          <a:p>
            <a:pPr eaLnBrk="1" hangingPunct="1"/>
            <a:r>
              <a:rPr lang="de-DE" altLang="de-DE" sz="1800" dirty="0">
                <a:latin typeface="+mn-lt"/>
              </a:rPr>
              <a:t>Automatisierter externer Defibrillator (AED)</a:t>
            </a:r>
          </a:p>
          <a:p>
            <a:pPr eaLnBrk="1" hangingPunct="1"/>
            <a:endParaRPr lang="de-DE" altLang="de-DE" sz="1400" dirty="0">
              <a:latin typeface="+mn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B60B40E-6842-D55C-F332-D5A78102CCC4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410282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30D66A-F5E9-B3E9-CFD6-FACDD4D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23850"/>
            <a:ext cx="77041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300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3200" b="1" dirty="0"/>
              <a:t>Ablauf Basic Life Support (BLS)</a:t>
            </a:r>
            <a:endParaRPr lang="de-DE" altLang="de-DE" sz="3200" b="1" kern="0" dirty="0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AD1CA7CE-C877-C366-64B0-2FA17E7EA5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2352804"/>
              </p:ext>
            </p:extLst>
          </p:nvPr>
        </p:nvGraphicFramePr>
        <p:xfrm>
          <a:off x="273659" y="914400"/>
          <a:ext cx="8596682" cy="3458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EC7A5629-E035-1358-8DB5-8B93CD7C3774}"/>
              </a:ext>
            </a:extLst>
          </p:cNvPr>
          <p:cNvSpPr txBox="1"/>
          <p:nvPr/>
        </p:nvSpPr>
        <p:spPr>
          <a:xfrm>
            <a:off x="1803210" y="3810741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dirty="0">
                <a:solidFill>
                  <a:srgbClr val="000000"/>
                </a:solidFill>
                <a:latin typeface="Arial" panose="020B0604020202020204"/>
              </a:rPr>
              <a:t>Kurzformel: Prüfen, Rufen, Drücken!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65F4149-E417-777E-D9C8-69C33651BF1A}"/>
              </a:ext>
            </a:extLst>
          </p:cNvPr>
          <p:cNvSpPr txBox="1"/>
          <p:nvPr/>
        </p:nvSpPr>
        <p:spPr>
          <a:xfrm>
            <a:off x="230019" y="473854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Erste-Hilfe-Starterkurs MV</a:t>
            </a:r>
          </a:p>
        </p:txBody>
      </p:sp>
    </p:spTree>
    <p:extLst>
      <p:ext uri="{BB962C8B-B14F-4D97-AF65-F5344CB8AC3E}">
        <p14:creationId xmlns:p14="http://schemas.microsoft.com/office/powerpoint/2010/main" val="78435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3_Benutzerdefiniertes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7E8083"/>
      </a:lt2>
      <a:accent1>
        <a:srgbClr val="AC0040"/>
      </a:accent1>
      <a:accent2>
        <a:srgbClr val="FF931D"/>
      </a:accent2>
      <a:accent3>
        <a:srgbClr val="FFFFFF"/>
      </a:accent3>
      <a:accent4>
        <a:srgbClr val="000000"/>
      </a:accent4>
      <a:accent5>
        <a:srgbClr val="D2AAAF"/>
      </a:accent5>
      <a:accent6>
        <a:srgbClr val="E78519"/>
      </a:accent6>
      <a:hlink>
        <a:srgbClr val="0071BB"/>
      </a:hlink>
      <a:folHlink>
        <a:srgbClr val="22B9C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rnd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1531</Words>
  <Application>Microsoft Office PowerPoint</Application>
  <PresentationFormat>Bildschirmpräsentation (16:9)</PresentationFormat>
  <Paragraphs>295</Paragraphs>
  <Slides>32</Slides>
  <Notes>32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7" baseType="lpstr">
      <vt:lpstr>Arial</vt:lpstr>
      <vt:lpstr>Arial Unicode MS</vt:lpstr>
      <vt:lpstr>Verdana</vt:lpstr>
      <vt:lpstr>Wingdings</vt:lpstr>
      <vt:lpstr>3_Benutzerdefiniertes Design</vt:lpstr>
      <vt:lpstr>Erste-Hilfe-Starterkurs Mecklenburg-Vorpommern  nach den Leitlinien-Empfehlungen des Deutschen Rates für Wiederbelebung 2021   Name des Lehrers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 zur freien Verwendung Bilder sind zu diesem Zweck urheberrechtsfrei  Präsentation kann frei verändert werden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UMR_PPT_16zu9_22</dc:title>
  <dc:creator>john</dc:creator>
  <cp:lastModifiedBy>Saskia Goes</cp:lastModifiedBy>
  <cp:revision>738</cp:revision>
  <dcterms:created xsi:type="dcterms:W3CDTF">2008-04-28T19:02:05Z</dcterms:created>
  <dcterms:modified xsi:type="dcterms:W3CDTF">2023-12-01T08:45:41Z</dcterms:modified>
</cp:coreProperties>
</file>